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ink/ink7.xml" ContentType="application/inkml+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ink/ink11.xml" ContentType="application/inkml+xml"/>
  <Override PartName="/ppt/notesSlides/notesSlide13.xml" ContentType="application/vnd.openxmlformats-officedocument.presentationml.notesSlide+xml"/>
  <Override PartName="/ppt/ink/ink12.xml" ContentType="application/inkml+xml"/>
  <Override PartName="/ppt/notesSlides/notesSlide1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5.xml" ContentType="application/vnd.openxmlformats-officedocument.presentationml.notesSlide+xml"/>
  <Override PartName="/ppt/ink/ink17.xml" ContentType="application/inkml+xml"/>
  <Override PartName="/ppt/ink/ink18.xml" ContentType="application/inkml+xml"/>
  <Override PartName="/ppt/notesSlides/notesSlide16.xml" ContentType="application/vnd.openxmlformats-officedocument.presentationml.notesSlide+xml"/>
  <Override PartName="/ppt/ink/ink19.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9.xml" ContentType="application/vnd.openxmlformats-officedocument.presentationml.notesSlide+xml"/>
  <Override PartName="/ppt/ink/ink26.xml" ContentType="application/inkml+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5087" r:id="rId4"/>
  </p:sldMasterIdLst>
  <p:notesMasterIdLst>
    <p:notesMasterId r:id="rId54"/>
  </p:notesMasterIdLst>
  <p:handoutMasterIdLst>
    <p:handoutMasterId r:id="rId55"/>
  </p:handoutMasterIdLst>
  <p:sldIdLst>
    <p:sldId id="256" r:id="rId5"/>
    <p:sldId id="714" r:id="rId6"/>
    <p:sldId id="311" r:id="rId7"/>
    <p:sldId id="699" r:id="rId8"/>
    <p:sldId id="697" r:id="rId9"/>
    <p:sldId id="698" r:id="rId10"/>
    <p:sldId id="701" r:id="rId11"/>
    <p:sldId id="710" r:id="rId12"/>
    <p:sldId id="711" r:id="rId13"/>
    <p:sldId id="702" r:id="rId14"/>
    <p:sldId id="361" r:id="rId15"/>
    <p:sldId id="703" r:id="rId16"/>
    <p:sldId id="704" r:id="rId17"/>
    <p:sldId id="700" r:id="rId18"/>
    <p:sldId id="705" r:id="rId19"/>
    <p:sldId id="706" r:id="rId20"/>
    <p:sldId id="712" r:id="rId21"/>
    <p:sldId id="713" r:id="rId22"/>
    <p:sldId id="352" r:id="rId23"/>
    <p:sldId id="672" r:id="rId24"/>
    <p:sldId id="678" r:id="rId25"/>
    <p:sldId id="679" r:id="rId26"/>
    <p:sldId id="680" r:id="rId27"/>
    <p:sldId id="681" r:id="rId28"/>
    <p:sldId id="682" r:id="rId29"/>
    <p:sldId id="683" r:id="rId30"/>
    <p:sldId id="684" r:id="rId31"/>
    <p:sldId id="685" r:id="rId32"/>
    <p:sldId id="673" r:id="rId33"/>
    <p:sldId id="686" r:id="rId34"/>
    <p:sldId id="687" r:id="rId35"/>
    <p:sldId id="675" r:id="rId36"/>
    <p:sldId id="688" r:id="rId37"/>
    <p:sldId id="676" r:id="rId38"/>
    <p:sldId id="677" r:id="rId39"/>
    <p:sldId id="689" r:id="rId40"/>
    <p:sldId id="349" r:id="rId41"/>
    <p:sldId id="690" r:id="rId42"/>
    <p:sldId id="691" r:id="rId43"/>
    <p:sldId id="336" r:id="rId44"/>
    <p:sldId id="666" r:id="rId45"/>
    <p:sldId id="667" r:id="rId46"/>
    <p:sldId id="674" r:id="rId47"/>
    <p:sldId id="716" r:id="rId48"/>
    <p:sldId id="718" r:id="rId49"/>
    <p:sldId id="719" r:id="rId50"/>
    <p:sldId id="720" r:id="rId51"/>
    <p:sldId id="721" r:id="rId52"/>
    <p:sldId id="362" r:id="rId53"/>
  </p:sldIdLst>
  <p:sldSz cx="12192000" cy="6858000"/>
  <p:notesSz cx="7010400" cy="9296400"/>
  <p:embeddedFontLst>
    <p:embeddedFont>
      <p:font typeface="Calibri" panose="020F0502020204030204" pitchFamily="34" charset="0"/>
      <p:regular r:id="rId56"/>
      <p:bold r:id="rId57"/>
      <p:italic r:id="rId58"/>
      <p:boldItalic r:id="rId59"/>
    </p:embeddedFont>
    <p:embeddedFont>
      <p:font typeface="Consolas" panose="020B0609020204030204" pitchFamily="49" charset="0"/>
      <p:regular r:id="rId60"/>
      <p:bold r:id="rId61"/>
      <p:italic r:id="rId62"/>
      <p:boldItalic r:id="rId63"/>
    </p:embeddedFont>
    <p:embeddedFont>
      <p:font typeface="Roboto Mono" panose="020B0604020202020204" charset="0"/>
      <p:regular r:id="rId64"/>
    </p:embeddedFont>
  </p:embeddedFontLst>
  <p:custDataLst>
    <p:tags r:id="rId65"/>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9">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E2FFC5"/>
    <a:srgbClr val="CCECFF"/>
    <a:srgbClr val="FFFFCC"/>
    <a:srgbClr val="0000FF"/>
    <a:srgbClr val="99CCFF"/>
    <a:srgbClr val="666699"/>
    <a:srgbClr val="FF6600"/>
    <a:srgbClr val="006600"/>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FEC061-E39F-4B80-BB64-66E2C0067B49}" v="1" dt="2025-01-27T01:21:01.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p:cViewPr varScale="1">
        <p:scale>
          <a:sx n="84" d="100"/>
          <a:sy n="84" d="100"/>
        </p:scale>
        <p:origin x="786" y="9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9"/>
        <p:guide pos="220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hu NATARAJAN" userId="b568c39d-4608-44ca-adc0-616f90d36460" providerId="ADAL" clId="{9EFEC061-E39F-4B80-BB64-66E2C0067B49}"/>
    <pc:docChg chg="addSld delSld modSld">
      <pc:chgData name="Prabhu NATARAJAN" userId="b568c39d-4608-44ca-adc0-616f90d36460" providerId="ADAL" clId="{9EFEC061-E39F-4B80-BB64-66E2C0067B49}" dt="2025-01-27T01:31:45.161" v="8" actId="729"/>
      <pc:docMkLst>
        <pc:docMk/>
      </pc:docMkLst>
      <pc:sldChg chg="delSp mod">
        <pc:chgData name="Prabhu NATARAJAN" userId="b568c39d-4608-44ca-adc0-616f90d36460" providerId="ADAL" clId="{9EFEC061-E39F-4B80-BB64-66E2C0067B49}" dt="2025-01-27T01:13:38.513" v="0" actId="33639"/>
        <pc:sldMkLst>
          <pc:docMk/>
          <pc:sldMk cId="3972507484" sldId="311"/>
        </pc:sldMkLst>
        <pc:inkChg chg="del">
          <ac:chgData name="Prabhu NATARAJAN" userId="b568c39d-4608-44ca-adc0-616f90d36460" providerId="ADAL" clId="{9EFEC061-E39F-4B80-BB64-66E2C0067B49}" dt="2025-01-27T01:13:38.513" v="0" actId="33639"/>
          <ac:inkMkLst>
            <pc:docMk/>
            <pc:sldMk cId="3972507484" sldId="311"/>
            <ac:inkMk id="10" creationId="{3FCBB38D-B3EC-BB08-14A0-C7043EF5344B}"/>
          </ac:inkMkLst>
        </pc:inkChg>
        <pc:inkChg chg="del">
          <ac:chgData name="Prabhu NATARAJAN" userId="b568c39d-4608-44ca-adc0-616f90d36460" providerId="ADAL" clId="{9EFEC061-E39F-4B80-BB64-66E2C0067B49}" dt="2025-01-27T01:13:38.513" v="0" actId="33639"/>
          <ac:inkMkLst>
            <pc:docMk/>
            <pc:sldMk cId="3972507484" sldId="311"/>
            <ac:inkMk id="11" creationId="{F858D9CF-76B3-03D0-B19B-3ECDCED5B038}"/>
          </ac:inkMkLst>
        </pc:inkChg>
        <pc:inkChg chg="del">
          <ac:chgData name="Prabhu NATARAJAN" userId="b568c39d-4608-44ca-adc0-616f90d36460" providerId="ADAL" clId="{9EFEC061-E39F-4B80-BB64-66E2C0067B49}" dt="2025-01-27T01:13:38.513" v="0" actId="33639"/>
          <ac:inkMkLst>
            <pc:docMk/>
            <pc:sldMk cId="3972507484" sldId="311"/>
            <ac:inkMk id="12" creationId="{3648620D-8397-584E-C071-59B31B791AA9}"/>
          </ac:inkMkLst>
        </pc:inkChg>
        <pc:inkChg chg="del">
          <ac:chgData name="Prabhu NATARAJAN" userId="b568c39d-4608-44ca-adc0-616f90d36460" providerId="ADAL" clId="{9EFEC061-E39F-4B80-BB64-66E2C0067B49}" dt="2025-01-27T01:13:38.513" v="0" actId="33639"/>
          <ac:inkMkLst>
            <pc:docMk/>
            <pc:sldMk cId="3972507484" sldId="311"/>
            <ac:inkMk id="13" creationId="{BFA10053-8395-BAB3-2C62-BB156356B29D}"/>
          </ac:inkMkLst>
        </pc:inkChg>
        <pc:inkChg chg="del">
          <ac:chgData name="Prabhu NATARAJAN" userId="b568c39d-4608-44ca-adc0-616f90d36460" providerId="ADAL" clId="{9EFEC061-E39F-4B80-BB64-66E2C0067B49}" dt="2025-01-27T01:13:38.513" v="0" actId="33639"/>
          <ac:inkMkLst>
            <pc:docMk/>
            <pc:sldMk cId="3972507484" sldId="311"/>
            <ac:inkMk id="14" creationId="{6AC514F8-FFAD-DEED-6DB1-BF68D5C211DE}"/>
          </ac:inkMkLst>
        </pc:inkChg>
        <pc:inkChg chg="del">
          <ac:chgData name="Prabhu NATARAJAN" userId="b568c39d-4608-44ca-adc0-616f90d36460" providerId="ADAL" clId="{9EFEC061-E39F-4B80-BB64-66E2C0067B49}" dt="2025-01-27T01:13:38.513" v="0" actId="33639"/>
          <ac:inkMkLst>
            <pc:docMk/>
            <pc:sldMk cId="3972507484" sldId="311"/>
            <ac:inkMk id="15" creationId="{8ECC42F4-367B-A00F-A8EA-64D787E2994B}"/>
          </ac:inkMkLst>
        </pc:inkChg>
        <pc:inkChg chg="del">
          <ac:chgData name="Prabhu NATARAJAN" userId="b568c39d-4608-44ca-adc0-616f90d36460" providerId="ADAL" clId="{9EFEC061-E39F-4B80-BB64-66E2C0067B49}" dt="2025-01-27T01:13:38.513" v="0" actId="33639"/>
          <ac:inkMkLst>
            <pc:docMk/>
            <pc:sldMk cId="3972507484" sldId="311"/>
            <ac:inkMk id="16" creationId="{7E86C516-331F-D712-C6C1-63AA31042C46}"/>
          </ac:inkMkLst>
        </pc:inkChg>
        <pc:inkChg chg="del">
          <ac:chgData name="Prabhu NATARAJAN" userId="b568c39d-4608-44ca-adc0-616f90d36460" providerId="ADAL" clId="{9EFEC061-E39F-4B80-BB64-66E2C0067B49}" dt="2025-01-27T01:13:38.513" v="0" actId="33639"/>
          <ac:inkMkLst>
            <pc:docMk/>
            <pc:sldMk cId="3972507484" sldId="311"/>
            <ac:inkMk id="27" creationId="{9B274F48-D6AD-B29B-3A42-6543FB0B1DF7}"/>
          </ac:inkMkLst>
        </pc:inkChg>
        <pc:inkChg chg="del">
          <ac:chgData name="Prabhu NATARAJAN" userId="b568c39d-4608-44ca-adc0-616f90d36460" providerId="ADAL" clId="{9EFEC061-E39F-4B80-BB64-66E2C0067B49}" dt="2025-01-27T01:13:38.513" v="0" actId="33639"/>
          <ac:inkMkLst>
            <pc:docMk/>
            <pc:sldMk cId="3972507484" sldId="311"/>
            <ac:inkMk id="37" creationId="{2DDB5BF8-7F19-0AB3-3898-CC632CD28BC0}"/>
          </ac:inkMkLst>
        </pc:inkChg>
        <pc:inkChg chg="del">
          <ac:chgData name="Prabhu NATARAJAN" userId="b568c39d-4608-44ca-adc0-616f90d36460" providerId="ADAL" clId="{9EFEC061-E39F-4B80-BB64-66E2C0067B49}" dt="2025-01-27T01:13:38.513" v="0" actId="33639"/>
          <ac:inkMkLst>
            <pc:docMk/>
            <pc:sldMk cId="3972507484" sldId="311"/>
            <ac:inkMk id="38" creationId="{0C006F60-D683-792C-2C55-8CF6875B879E}"/>
          </ac:inkMkLst>
        </pc:inkChg>
      </pc:sldChg>
      <pc:sldChg chg="delSp mod">
        <pc:chgData name="Prabhu NATARAJAN" userId="b568c39d-4608-44ca-adc0-616f90d36460" providerId="ADAL" clId="{9EFEC061-E39F-4B80-BB64-66E2C0067B49}" dt="2025-01-27T01:13:38.513" v="0" actId="33639"/>
        <pc:sldMkLst>
          <pc:docMk/>
          <pc:sldMk cId="1576791692" sldId="361"/>
        </pc:sldMkLst>
        <pc:inkChg chg="del">
          <ac:chgData name="Prabhu NATARAJAN" userId="b568c39d-4608-44ca-adc0-616f90d36460" providerId="ADAL" clId="{9EFEC061-E39F-4B80-BB64-66E2C0067B49}" dt="2025-01-27T01:13:38.513" v="0" actId="33639"/>
          <ac:inkMkLst>
            <pc:docMk/>
            <pc:sldMk cId="1576791692" sldId="361"/>
            <ac:inkMk id="13" creationId="{E6F5FAE1-8F1B-D94F-961A-AECB0C396111}"/>
          </ac:inkMkLst>
        </pc:inkChg>
        <pc:inkChg chg="del">
          <ac:chgData name="Prabhu NATARAJAN" userId="b568c39d-4608-44ca-adc0-616f90d36460" providerId="ADAL" clId="{9EFEC061-E39F-4B80-BB64-66E2C0067B49}" dt="2025-01-27T01:13:38.513" v="0" actId="33639"/>
          <ac:inkMkLst>
            <pc:docMk/>
            <pc:sldMk cId="1576791692" sldId="361"/>
            <ac:inkMk id="17" creationId="{544946E1-9153-DC66-A486-DC70BDA8FC1E}"/>
          </ac:inkMkLst>
        </pc:inkChg>
        <pc:inkChg chg="del">
          <ac:chgData name="Prabhu NATARAJAN" userId="b568c39d-4608-44ca-adc0-616f90d36460" providerId="ADAL" clId="{9EFEC061-E39F-4B80-BB64-66E2C0067B49}" dt="2025-01-27T01:13:38.513" v="0" actId="33639"/>
          <ac:inkMkLst>
            <pc:docMk/>
            <pc:sldMk cId="1576791692" sldId="361"/>
            <ac:inkMk id="20" creationId="{4BF4C877-6658-1B80-F534-A92DF93FFF74}"/>
          </ac:inkMkLst>
        </pc:inkChg>
        <pc:inkChg chg="del">
          <ac:chgData name="Prabhu NATARAJAN" userId="b568c39d-4608-44ca-adc0-616f90d36460" providerId="ADAL" clId="{9EFEC061-E39F-4B80-BB64-66E2C0067B49}" dt="2025-01-27T01:13:38.513" v="0" actId="33639"/>
          <ac:inkMkLst>
            <pc:docMk/>
            <pc:sldMk cId="1576791692" sldId="361"/>
            <ac:inkMk id="28" creationId="{26C8805D-337D-22DB-E30E-6A210EDC21CE}"/>
          </ac:inkMkLst>
        </pc:inkChg>
        <pc:inkChg chg="del">
          <ac:chgData name="Prabhu NATARAJAN" userId="b568c39d-4608-44ca-adc0-616f90d36460" providerId="ADAL" clId="{9EFEC061-E39F-4B80-BB64-66E2C0067B49}" dt="2025-01-27T01:13:38.513" v="0" actId="33639"/>
          <ac:inkMkLst>
            <pc:docMk/>
            <pc:sldMk cId="1576791692" sldId="361"/>
            <ac:inkMk id="29" creationId="{7519047C-A14F-858C-CF42-961FD7F7F49E}"/>
          </ac:inkMkLst>
        </pc:inkChg>
        <pc:inkChg chg="del">
          <ac:chgData name="Prabhu NATARAJAN" userId="b568c39d-4608-44ca-adc0-616f90d36460" providerId="ADAL" clId="{9EFEC061-E39F-4B80-BB64-66E2C0067B49}" dt="2025-01-27T01:13:38.513" v="0" actId="33639"/>
          <ac:inkMkLst>
            <pc:docMk/>
            <pc:sldMk cId="1576791692" sldId="361"/>
            <ac:inkMk id="34" creationId="{605A736E-C711-C638-00FF-7535BDC0D318}"/>
          </ac:inkMkLst>
        </pc:inkChg>
        <pc:inkChg chg="del">
          <ac:chgData name="Prabhu NATARAJAN" userId="b568c39d-4608-44ca-adc0-616f90d36460" providerId="ADAL" clId="{9EFEC061-E39F-4B80-BB64-66E2C0067B49}" dt="2025-01-27T01:13:38.513" v="0" actId="33639"/>
          <ac:inkMkLst>
            <pc:docMk/>
            <pc:sldMk cId="1576791692" sldId="361"/>
            <ac:inkMk id="43" creationId="{B06E960C-A6B9-F391-3DBE-FE99F0918BB2}"/>
          </ac:inkMkLst>
        </pc:inkChg>
        <pc:inkChg chg="del">
          <ac:chgData name="Prabhu NATARAJAN" userId="b568c39d-4608-44ca-adc0-616f90d36460" providerId="ADAL" clId="{9EFEC061-E39F-4B80-BB64-66E2C0067B49}" dt="2025-01-27T01:13:38.513" v="0" actId="33639"/>
          <ac:inkMkLst>
            <pc:docMk/>
            <pc:sldMk cId="1576791692" sldId="361"/>
            <ac:inkMk id="46" creationId="{43E1998B-9B48-312A-5F7E-6D73262D6C14}"/>
          </ac:inkMkLst>
        </pc:inkChg>
        <pc:inkChg chg="del">
          <ac:chgData name="Prabhu NATARAJAN" userId="b568c39d-4608-44ca-adc0-616f90d36460" providerId="ADAL" clId="{9EFEC061-E39F-4B80-BB64-66E2C0067B49}" dt="2025-01-27T01:13:38.513" v="0" actId="33639"/>
          <ac:inkMkLst>
            <pc:docMk/>
            <pc:sldMk cId="1576791692" sldId="361"/>
            <ac:inkMk id="48" creationId="{02BF0C4B-9BE7-254E-5EC2-DBC2657B593F}"/>
          </ac:inkMkLst>
        </pc:inkChg>
        <pc:inkChg chg="del">
          <ac:chgData name="Prabhu NATARAJAN" userId="b568c39d-4608-44ca-adc0-616f90d36460" providerId="ADAL" clId="{9EFEC061-E39F-4B80-BB64-66E2C0067B49}" dt="2025-01-27T01:13:38.513" v="0" actId="33639"/>
          <ac:inkMkLst>
            <pc:docMk/>
            <pc:sldMk cId="1576791692" sldId="361"/>
            <ac:inkMk id="49" creationId="{C5568B90-82F0-0E47-0A8D-D58917000103}"/>
          </ac:inkMkLst>
        </pc:inkChg>
      </pc:sldChg>
      <pc:sldChg chg="delSp mod">
        <pc:chgData name="Prabhu NATARAJAN" userId="b568c39d-4608-44ca-adc0-616f90d36460" providerId="ADAL" clId="{9EFEC061-E39F-4B80-BB64-66E2C0067B49}" dt="2025-01-27T01:13:38.513" v="0" actId="33639"/>
        <pc:sldMkLst>
          <pc:docMk/>
          <pc:sldMk cId="2972398607" sldId="672"/>
        </pc:sldMkLst>
        <pc:inkChg chg="del">
          <ac:chgData name="Prabhu NATARAJAN" userId="b568c39d-4608-44ca-adc0-616f90d36460" providerId="ADAL" clId="{9EFEC061-E39F-4B80-BB64-66E2C0067B49}" dt="2025-01-27T01:13:38.513" v="0" actId="33639"/>
          <ac:inkMkLst>
            <pc:docMk/>
            <pc:sldMk cId="2972398607" sldId="672"/>
            <ac:inkMk id="14" creationId="{2D2C588E-23B2-C7DE-A637-B79562CA430A}"/>
          </ac:inkMkLst>
        </pc:inkChg>
        <pc:inkChg chg="del">
          <ac:chgData name="Prabhu NATARAJAN" userId="b568c39d-4608-44ca-adc0-616f90d36460" providerId="ADAL" clId="{9EFEC061-E39F-4B80-BB64-66E2C0067B49}" dt="2025-01-27T01:13:38.513" v="0" actId="33639"/>
          <ac:inkMkLst>
            <pc:docMk/>
            <pc:sldMk cId="2972398607" sldId="672"/>
            <ac:inkMk id="24" creationId="{F8474810-3BEA-E32B-D53A-F1BDB17A0814}"/>
          </ac:inkMkLst>
        </pc:inkChg>
        <pc:inkChg chg="del">
          <ac:chgData name="Prabhu NATARAJAN" userId="b568c39d-4608-44ca-adc0-616f90d36460" providerId="ADAL" clId="{9EFEC061-E39F-4B80-BB64-66E2C0067B49}" dt="2025-01-27T01:13:38.513" v="0" actId="33639"/>
          <ac:inkMkLst>
            <pc:docMk/>
            <pc:sldMk cId="2972398607" sldId="672"/>
            <ac:inkMk id="28" creationId="{5E86AE14-600B-8EA9-5C41-6776A781A3F6}"/>
          </ac:inkMkLst>
        </pc:inkChg>
        <pc:inkChg chg="del">
          <ac:chgData name="Prabhu NATARAJAN" userId="b568c39d-4608-44ca-adc0-616f90d36460" providerId="ADAL" clId="{9EFEC061-E39F-4B80-BB64-66E2C0067B49}" dt="2025-01-27T01:13:38.513" v="0" actId="33639"/>
          <ac:inkMkLst>
            <pc:docMk/>
            <pc:sldMk cId="2972398607" sldId="672"/>
            <ac:inkMk id="73" creationId="{CFFD4CD3-3395-34CE-374A-D0E254E2F283}"/>
          </ac:inkMkLst>
        </pc:inkChg>
        <pc:inkChg chg="del">
          <ac:chgData name="Prabhu NATARAJAN" userId="b568c39d-4608-44ca-adc0-616f90d36460" providerId="ADAL" clId="{9EFEC061-E39F-4B80-BB64-66E2C0067B49}" dt="2025-01-27T01:13:38.513" v="0" actId="33639"/>
          <ac:inkMkLst>
            <pc:docMk/>
            <pc:sldMk cId="2972398607" sldId="672"/>
            <ac:inkMk id="74" creationId="{BFB835F5-6A2D-2EBE-7A71-5D6E75F162B9}"/>
          </ac:inkMkLst>
        </pc:inkChg>
        <pc:inkChg chg="del">
          <ac:chgData name="Prabhu NATARAJAN" userId="b568c39d-4608-44ca-adc0-616f90d36460" providerId="ADAL" clId="{9EFEC061-E39F-4B80-BB64-66E2C0067B49}" dt="2025-01-27T01:13:38.513" v="0" actId="33639"/>
          <ac:inkMkLst>
            <pc:docMk/>
            <pc:sldMk cId="2972398607" sldId="672"/>
            <ac:inkMk id="79" creationId="{CED752FF-EA1D-AEA8-382C-A3D09E3C59DC}"/>
          </ac:inkMkLst>
        </pc:inkChg>
        <pc:inkChg chg="del">
          <ac:chgData name="Prabhu NATARAJAN" userId="b568c39d-4608-44ca-adc0-616f90d36460" providerId="ADAL" clId="{9EFEC061-E39F-4B80-BB64-66E2C0067B49}" dt="2025-01-27T01:13:38.513" v="0" actId="33639"/>
          <ac:inkMkLst>
            <pc:docMk/>
            <pc:sldMk cId="2972398607" sldId="672"/>
            <ac:inkMk id="94" creationId="{0BB20BAB-F25A-4C60-E4C8-26873B8262D8}"/>
          </ac:inkMkLst>
        </pc:inkChg>
        <pc:inkChg chg="del">
          <ac:chgData name="Prabhu NATARAJAN" userId="b568c39d-4608-44ca-adc0-616f90d36460" providerId="ADAL" clId="{9EFEC061-E39F-4B80-BB64-66E2C0067B49}" dt="2025-01-27T01:13:38.513" v="0" actId="33639"/>
          <ac:inkMkLst>
            <pc:docMk/>
            <pc:sldMk cId="2972398607" sldId="672"/>
            <ac:inkMk id="95" creationId="{31B4610A-526F-3EBC-2314-D1CE264A2AEB}"/>
          </ac:inkMkLst>
        </pc:inkChg>
        <pc:inkChg chg="del">
          <ac:chgData name="Prabhu NATARAJAN" userId="b568c39d-4608-44ca-adc0-616f90d36460" providerId="ADAL" clId="{9EFEC061-E39F-4B80-BB64-66E2C0067B49}" dt="2025-01-27T01:13:38.513" v="0" actId="33639"/>
          <ac:inkMkLst>
            <pc:docMk/>
            <pc:sldMk cId="2972398607" sldId="672"/>
            <ac:inkMk id="109" creationId="{82B0AA44-2058-AC7E-9263-0D7F6965B29B}"/>
          </ac:inkMkLst>
        </pc:inkChg>
        <pc:inkChg chg="del">
          <ac:chgData name="Prabhu NATARAJAN" userId="b568c39d-4608-44ca-adc0-616f90d36460" providerId="ADAL" clId="{9EFEC061-E39F-4B80-BB64-66E2C0067B49}" dt="2025-01-27T01:13:38.513" v="0" actId="33639"/>
          <ac:inkMkLst>
            <pc:docMk/>
            <pc:sldMk cId="2972398607" sldId="672"/>
            <ac:inkMk id="124" creationId="{721DA5CE-F2E1-7EDB-F7F7-347E7F479444}"/>
          </ac:inkMkLst>
        </pc:inkChg>
      </pc:sldChg>
      <pc:sldChg chg="delSp mod">
        <pc:chgData name="Prabhu NATARAJAN" userId="b568c39d-4608-44ca-adc0-616f90d36460" providerId="ADAL" clId="{9EFEC061-E39F-4B80-BB64-66E2C0067B49}" dt="2025-01-27T01:13:38.513" v="0" actId="33639"/>
        <pc:sldMkLst>
          <pc:docMk/>
          <pc:sldMk cId="2847366192" sldId="673"/>
        </pc:sldMkLst>
        <pc:inkChg chg="del">
          <ac:chgData name="Prabhu NATARAJAN" userId="b568c39d-4608-44ca-adc0-616f90d36460" providerId="ADAL" clId="{9EFEC061-E39F-4B80-BB64-66E2C0067B49}" dt="2025-01-27T01:13:38.513" v="0" actId="33639"/>
          <ac:inkMkLst>
            <pc:docMk/>
            <pc:sldMk cId="2847366192" sldId="673"/>
            <ac:inkMk id="10" creationId="{79F7A17E-1203-4BEE-BE91-9F62133ED2FD}"/>
          </ac:inkMkLst>
        </pc:inkChg>
        <pc:inkChg chg="del">
          <ac:chgData name="Prabhu NATARAJAN" userId="b568c39d-4608-44ca-adc0-616f90d36460" providerId="ADAL" clId="{9EFEC061-E39F-4B80-BB64-66E2C0067B49}" dt="2025-01-27T01:13:38.513" v="0" actId="33639"/>
          <ac:inkMkLst>
            <pc:docMk/>
            <pc:sldMk cId="2847366192" sldId="673"/>
            <ac:inkMk id="30" creationId="{CD39BD5C-890A-E6E1-82D5-58BF8306D01F}"/>
          </ac:inkMkLst>
        </pc:inkChg>
        <pc:inkChg chg="del">
          <ac:chgData name="Prabhu NATARAJAN" userId="b568c39d-4608-44ca-adc0-616f90d36460" providerId="ADAL" clId="{9EFEC061-E39F-4B80-BB64-66E2C0067B49}" dt="2025-01-27T01:13:38.513" v="0" actId="33639"/>
          <ac:inkMkLst>
            <pc:docMk/>
            <pc:sldMk cId="2847366192" sldId="673"/>
            <ac:inkMk id="35" creationId="{A7D42891-C25D-50DA-AF60-861D63D171CD}"/>
          </ac:inkMkLst>
        </pc:inkChg>
        <pc:inkChg chg="del">
          <ac:chgData name="Prabhu NATARAJAN" userId="b568c39d-4608-44ca-adc0-616f90d36460" providerId="ADAL" clId="{9EFEC061-E39F-4B80-BB64-66E2C0067B49}" dt="2025-01-27T01:13:38.513" v="0" actId="33639"/>
          <ac:inkMkLst>
            <pc:docMk/>
            <pc:sldMk cId="2847366192" sldId="673"/>
            <ac:inkMk id="70" creationId="{EA5DB717-E763-1363-CC31-4FEEFB550504}"/>
          </ac:inkMkLst>
        </pc:inkChg>
        <pc:inkChg chg="del">
          <ac:chgData name="Prabhu NATARAJAN" userId="b568c39d-4608-44ca-adc0-616f90d36460" providerId="ADAL" clId="{9EFEC061-E39F-4B80-BB64-66E2C0067B49}" dt="2025-01-27T01:13:38.513" v="0" actId="33639"/>
          <ac:inkMkLst>
            <pc:docMk/>
            <pc:sldMk cId="2847366192" sldId="673"/>
            <ac:inkMk id="78" creationId="{7325AE1E-6031-0C46-9EA7-719BA39ABE47}"/>
          </ac:inkMkLst>
        </pc:inkChg>
        <pc:inkChg chg="del">
          <ac:chgData name="Prabhu NATARAJAN" userId="b568c39d-4608-44ca-adc0-616f90d36460" providerId="ADAL" clId="{9EFEC061-E39F-4B80-BB64-66E2C0067B49}" dt="2025-01-27T01:13:38.513" v="0" actId="33639"/>
          <ac:inkMkLst>
            <pc:docMk/>
            <pc:sldMk cId="2847366192" sldId="673"/>
            <ac:inkMk id="85" creationId="{38CF7ACB-4852-986A-2693-8371602E08CF}"/>
          </ac:inkMkLst>
        </pc:inkChg>
        <pc:inkChg chg="del">
          <ac:chgData name="Prabhu NATARAJAN" userId="b568c39d-4608-44ca-adc0-616f90d36460" providerId="ADAL" clId="{9EFEC061-E39F-4B80-BB64-66E2C0067B49}" dt="2025-01-27T01:13:38.513" v="0" actId="33639"/>
          <ac:inkMkLst>
            <pc:docMk/>
            <pc:sldMk cId="2847366192" sldId="673"/>
            <ac:inkMk id="91" creationId="{3C9FFACC-F504-D96F-6962-415C1CEA836A}"/>
          </ac:inkMkLst>
        </pc:inkChg>
        <pc:inkChg chg="del">
          <ac:chgData name="Prabhu NATARAJAN" userId="b568c39d-4608-44ca-adc0-616f90d36460" providerId="ADAL" clId="{9EFEC061-E39F-4B80-BB64-66E2C0067B49}" dt="2025-01-27T01:13:38.513" v="0" actId="33639"/>
          <ac:inkMkLst>
            <pc:docMk/>
            <pc:sldMk cId="2847366192" sldId="673"/>
            <ac:inkMk id="101" creationId="{C1C527C3-0A85-DA04-BD2E-B81A0B6D4DE4}"/>
          </ac:inkMkLst>
        </pc:inkChg>
        <pc:inkChg chg="del">
          <ac:chgData name="Prabhu NATARAJAN" userId="b568c39d-4608-44ca-adc0-616f90d36460" providerId="ADAL" clId="{9EFEC061-E39F-4B80-BB64-66E2C0067B49}" dt="2025-01-27T01:13:38.513" v="0" actId="33639"/>
          <ac:inkMkLst>
            <pc:docMk/>
            <pc:sldMk cId="2847366192" sldId="673"/>
            <ac:inkMk id="104" creationId="{8D769843-B7E4-8183-F717-9EFA873FA1CB}"/>
          </ac:inkMkLst>
        </pc:inkChg>
        <pc:inkChg chg="del">
          <ac:chgData name="Prabhu NATARAJAN" userId="b568c39d-4608-44ca-adc0-616f90d36460" providerId="ADAL" clId="{9EFEC061-E39F-4B80-BB64-66E2C0067B49}" dt="2025-01-27T01:13:38.513" v="0" actId="33639"/>
          <ac:inkMkLst>
            <pc:docMk/>
            <pc:sldMk cId="2847366192" sldId="673"/>
            <ac:inkMk id="106" creationId="{EB59EB35-92F3-C27B-7684-487875CF45A6}"/>
          </ac:inkMkLst>
        </pc:inkChg>
      </pc:sldChg>
      <pc:sldChg chg="delSp mod">
        <pc:chgData name="Prabhu NATARAJAN" userId="b568c39d-4608-44ca-adc0-616f90d36460" providerId="ADAL" clId="{9EFEC061-E39F-4B80-BB64-66E2C0067B49}" dt="2025-01-27T01:13:38.513" v="0" actId="33639"/>
        <pc:sldMkLst>
          <pc:docMk/>
          <pc:sldMk cId="354745498" sldId="675"/>
        </pc:sldMkLst>
        <pc:inkChg chg="del">
          <ac:chgData name="Prabhu NATARAJAN" userId="b568c39d-4608-44ca-adc0-616f90d36460" providerId="ADAL" clId="{9EFEC061-E39F-4B80-BB64-66E2C0067B49}" dt="2025-01-27T01:13:38.513" v="0" actId="33639"/>
          <ac:inkMkLst>
            <pc:docMk/>
            <pc:sldMk cId="354745498" sldId="675"/>
            <ac:inkMk id="27" creationId="{0DD27241-1914-8FAC-1787-8F5DFD9C1162}"/>
          </ac:inkMkLst>
        </pc:inkChg>
        <pc:inkChg chg="del">
          <ac:chgData name="Prabhu NATARAJAN" userId="b568c39d-4608-44ca-adc0-616f90d36460" providerId="ADAL" clId="{9EFEC061-E39F-4B80-BB64-66E2C0067B49}" dt="2025-01-27T01:13:38.513" v="0" actId="33639"/>
          <ac:inkMkLst>
            <pc:docMk/>
            <pc:sldMk cId="354745498" sldId="675"/>
            <ac:inkMk id="28" creationId="{17822C28-12E0-EEC5-7113-743DF66AF5AB}"/>
          </ac:inkMkLst>
        </pc:inkChg>
        <pc:inkChg chg="del">
          <ac:chgData name="Prabhu NATARAJAN" userId="b568c39d-4608-44ca-adc0-616f90d36460" providerId="ADAL" clId="{9EFEC061-E39F-4B80-BB64-66E2C0067B49}" dt="2025-01-27T01:13:38.513" v="0" actId="33639"/>
          <ac:inkMkLst>
            <pc:docMk/>
            <pc:sldMk cId="354745498" sldId="675"/>
            <ac:inkMk id="29" creationId="{902B8BFA-4BA1-3F22-18B5-3165542AF0B0}"/>
          </ac:inkMkLst>
        </pc:inkChg>
        <pc:inkChg chg="del">
          <ac:chgData name="Prabhu NATARAJAN" userId="b568c39d-4608-44ca-adc0-616f90d36460" providerId="ADAL" clId="{9EFEC061-E39F-4B80-BB64-66E2C0067B49}" dt="2025-01-27T01:13:38.513" v="0" actId="33639"/>
          <ac:inkMkLst>
            <pc:docMk/>
            <pc:sldMk cId="354745498" sldId="675"/>
            <ac:inkMk id="34" creationId="{F717509B-166F-6148-913A-0CB685E7B9C3}"/>
          </ac:inkMkLst>
        </pc:inkChg>
        <pc:inkChg chg="del">
          <ac:chgData name="Prabhu NATARAJAN" userId="b568c39d-4608-44ca-adc0-616f90d36460" providerId="ADAL" clId="{9EFEC061-E39F-4B80-BB64-66E2C0067B49}" dt="2025-01-27T01:13:38.513" v="0" actId="33639"/>
          <ac:inkMkLst>
            <pc:docMk/>
            <pc:sldMk cId="354745498" sldId="675"/>
            <ac:inkMk id="38" creationId="{AD973E8F-6BAF-1F6A-4165-6474B6C26B5E}"/>
          </ac:inkMkLst>
        </pc:inkChg>
        <pc:inkChg chg="del">
          <ac:chgData name="Prabhu NATARAJAN" userId="b568c39d-4608-44ca-adc0-616f90d36460" providerId="ADAL" clId="{9EFEC061-E39F-4B80-BB64-66E2C0067B49}" dt="2025-01-27T01:13:38.513" v="0" actId="33639"/>
          <ac:inkMkLst>
            <pc:docMk/>
            <pc:sldMk cId="354745498" sldId="675"/>
            <ac:inkMk id="45" creationId="{D4933A24-EFA3-4810-4ABF-0FE8ED08BB35}"/>
          </ac:inkMkLst>
        </pc:inkChg>
        <pc:inkChg chg="del">
          <ac:chgData name="Prabhu NATARAJAN" userId="b568c39d-4608-44ca-adc0-616f90d36460" providerId="ADAL" clId="{9EFEC061-E39F-4B80-BB64-66E2C0067B49}" dt="2025-01-27T01:13:38.513" v="0" actId="33639"/>
          <ac:inkMkLst>
            <pc:docMk/>
            <pc:sldMk cId="354745498" sldId="675"/>
            <ac:inkMk id="57" creationId="{5213D58D-16D9-7240-AE7F-4EF431CBDD54}"/>
          </ac:inkMkLst>
        </pc:inkChg>
        <pc:inkChg chg="del">
          <ac:chgData name="Prabhu NATARAJAN" userId="b568c39d-4608-44ca-adc0-616f90d36460" providerId="ADAL" clId="{9EFEC061-E39F-4B80-BB64-66E2C0067B49}" dt="2025-01-27T01:13:38.513" v="0" actId="33639"/>
          <ac:inkMkLst>
            <pc:docMk/>
            <pc:sldMk cId="354745498" sldId="675"/>
            <ac:inkMk id="72" creationId="{15CF718F-1734-FED7-7D9D-D033CE56FF31}"/>
          </ac:inkMkLst>
        </pc:inkChg>
        <pc:inkChg chg="del">
          <ac:chgData name="Prabhu NATARAJAN" userId="b568c39d-4608-44ca-adc0-616f90d36460" providerId="ADAL" clId="{9EFEC061-E39F-4B80-BB64-66E2C0067B49}" dt="2025-01-27T01:13:38.513" v="0" actId="33639"/>
          <ac:inkMkLst>
            <pc:docMk/>
            <pc:sldMk cId="354745498" sldId="675"/>
            <ac:inkMk id="77" creationId="{A18325BA-7ECA-211C-D4F3-966D7CF412B7}"/>
          </ac:inkMkLst>
        </pc:inkChg>
        <pc:inkChg chg="del">
          <ac:chgData name="Prabhu NATARAJAN" userId="b568c39d-4608-44ca-adc0-616f90d36460" providerId="ADAL" clId="{9EFEC061-E39F-4B80-BB64-66E2C0067B49}" dt="2025-01-27T01:13:38.513" v="0" actId="33639"/>
          <ac:inkMkLst>
            <pc:docMk/>
            <pc:sldMk cId="354745498" sldId="675"/>
            <ac:inkMk id="78" creationId="{1A650933-FA45-0F2C-385E-A0911FA763F6}"/>
          </ac:inkMkLst>
        </pc:inkChg>
      </pc:sldChg>
      <pc:sldChg chg="mod modShow">
        <pc:chgData name="Prabhu NATARAJAN" userId="b568c39d-4608-44ca-adc0-616f90d36460" providerId="ADAL" clId="{9EFEC061-E39F-4B80-BB64-66E2C0067B49}" dt="2025-01-27T01:24:29.368" v="3" actId="729"/>
        <pc:sldMkLst>
          <pc:docMk/>
          <pc:sldMk cId="1651444452" sldId="678"/>
        </pc:sldMkLst>
      </pc:sldChg>
      <pc:sldChg chg="delSp mod">
        <pc:chgData name="Prabhu NATARAJAN" userId="b568c39d-4608-44ca-adc0-616f90d36460" providerId="ADAL" clId="{9EFEC061-E39F-4B80-BB64-66E2C0067B49}" dt="2025-01-27T01:13:38.513" v="0" actId="33639"/>
        <pc:sldMkLst>
          <pc:docMk/>
          <pc:sldMk cId="2499094957" sldId="679"/>
        </pc:sldMkLst>
        <pc:inkChg chg="del">
          <ac:chgData name="Prabhu NATARAJAN" userId="b568c39d-4608-44ca-adc0-616f90d36460" providerId="ADAL" clId="{9EFEC061-E39F-4B80-BB64-66E2C0067B49}" dt="2025-01-27T01:13:38.513" v="0" actId="33639"/>
          <ac:inkMkLst>
            <pc:docMk/>
            <pc:sldMk cId="2499094957" sldId="679"/>
            <ac:inkMk id="8" creationId="{0814A184-468B-B0D0-2C20-65D59D907D73}"/>
          </ac:inkMkLst>
        </pc:inkChg>
        <pc:inkChg chg="del">
          <ac:chgData name="Prabhu NATARAJAN" userId="b568c39d-4608-44ca-adc0-616f90d36460" providerId="ADAL" clId="{9EFEC061-E39F-4B80-BB64-66E2C0067B49}" dt="2025-01-27T01:13:38.513" v="0" actId="33639"/>
          <ac:inkMkLst>
            <pc:docMk/>
            <pc:sldMk cId="2499094957" sldId="679"/>
            <ac:inkMk id="9" creationId="{B5B9D77F-74FA-5E2D-384B-2DE793AD2147}"/>
          </ac:inkMkLst>
        </pc:inkChg>
        <pc:inkChg chg="del">
          <ac:chgData name="Prabhu NATARAJAN" userId="b568c39d-4608-44ca-adc0-616f90d36460" providerId="ADAL" clId="{9EFEC061-E39F-4B80-BB64-66E2C0067B49}" dt="2025-01-27T01:13:38.513" v="0" actId="33639"/>
          <ac:inkMkLst>
            <pc:docMk/>
            <pc:sldMk cId="2499094957" sldId="679"/>
            <ac:inkMk id="13" creationId="{ECD1E475-6BFE-59C6-5B25-24EFF927AAA5}"/>
          </ac:inkMkLst>
        </pc:inkChg>
        <pc:inkChg chg="del">
          <ac:chgData name="Prabhu NATARAJAN" userId="b568c39d-4608-44ca-adc0-616f90d36460" providerId="ADAL" clId="{9EFEC061-E39F-4B80-BB64-66E2C0067B49}" dt="2025-01-27T01:13:38.513" v="0" actId="33639"/>
          <ac:inkMkLst>
            <pc:docMk/>
            <pc:sldMk cId="2499094957" sldId="679"/>
            <ac:inkMk id="19" creationId="{A5697C66-2819-839E-6F90-FCA21EEEC38F}"/>
          </ac:inkMkLst>
        </pc:inkChg>
        <pc:inkChg chg="del">
          <ac:chgData name="Prabhu NATARAJAN" userId="b568c39d-4608-44ca-adc0-616f90d36460" providerId="ADAL" clId="{9EFEC061-E39F-4B80-BB64-66E2C0067B49}" dt="2025-01-27T01:13:38.513" v="0" actId="33639"/>
          <ac:inkMkLst>
            <pc:docMk/>
            <pc:sldMk cId="2499094957" sldId="679"/>
            <ac:inkMk id="123" creationId="{892036BC-AB91-2792-E444-4BAFAC3B0EE3}"/>
          </ac:inkMkLst>
        </pc:inkChg>
        <pc:inkChg chg="del">
          <ac:chgData name="Prabhu NATARAJAN" userId="b568c39d-4608-44ca-adc0-616f90d36460" providerId="ADAL" clId="{9EFEC061-E39F-4B80-BB64-66E2C0067B49}" dt="2025-01-27T01:13:38.513" v="0" actId="33639"/>
          <ac:inkMkLst>
            <pc:docMk/>
            <pc:sldMk cId="2499094957" sldId="679"/>
            <ac:inkMk id="133" creationId="{EA960D43-7FE4-D724-D874-203AECFE4175}"/>
          </ac:inkMkLst>
        </pc:inkChg>
        <pc:inkChg chg="del">
          <ac:chgData name="Prabhu NATARAJAN" userId="b568c39d-4608-44ca-adc0-616f90d36460" providerId="ADAL" clId="{9EFEC061-E39F-4B80-BB64-66E2C0067B49}" dt="2025-01-27T01:13:38.513" v="0" actId="33639"/>
          <ac:inkMkLst>
            <pc:docMk/>
            <pc:sldMk cId="2499094957" sldId="679"/>
            <ac:inkMk id="142" creationId="{668DA2A5-FB6B-84CC-040F-B14187F2AEFE}"/>
          </ac:inkMkLst>
        </pc:inkChg>
        <pc:inkChg chg="del">
          <ac:chgData name="Prabhu NATARAJAN" userId="b568c39d-4608-44ca-adc0-616f90d36460" providerId="ADAL" clId="{9EFEC061-E39F-4B80-BB64-66E2C0067B49}" dt="2025-01-27T01:13:38.513" v="0" actId="33639"/>
          <ac:inkMkLst>
            <pc:docMk/>
            <pc:sldMk cId="2499094957" sldId="679"/>
            <ac:inkMk id="192" creationId="{063980F7-F17A-BD9B-6DB9-57ACB4B47C93}"/>
          </ac:inkMkLst>
        </pc:inkChg>
        <pc:inkChg chg="del">
          <ac:chgData name="Prabhu NATARAJAN" userId="b568c39d-4608-44ca-adc0-616f90d36460" providerId="ADAL" clId="{9EFEC061-E39F-4B80-BB64-66E2C0067B49}" dt="2025-01-27T01:13:38.513" v="0" actId="33639"/>
          <ac:inkMkLst>
            <pc:docMk/>
            <pc:sldMk cId="2499094957" sldId="679"/>
            <ac:inkMk id="250" creationId="{64218D09-E0EF-055E-B2DB-AB7B6B07D902}"/>
          </ac:inkMkLst>
        </pc:inkChg>
        <pc:inkChg chg="del">
          <ac:chgData name="Prabhu NATARAJAN" userId="b568c39d-4608-44ca-adc0-616f90d36460" providerId="ADAL" clId="{9EFEC061-E39F-4B80-BB64-66E2C0067B49}" dt="2025-01-27T01:13:38.513" v="0" actId="33639"/>
          <ac:inkMkLst>
            <pc:docMk/>
            <pc:sldMk cId="2499094957" sldId="679"/>
            <ac:inkMk id="279" creationId="{D398A180-0A1C-197A-3B8A-13494BEFC987}"/>
          </ac:inkMkLst>
        </pc:inkChg>
      </pc:sldChg>
      <pc:sldChg chg="mod modShow">
        <pc:chgData name="Prabhu NATARAJAN" userId="b568c39d-4608-44ca-adc0-616f90d36460" providerId="ADAL" clId="{9EFEC061-E39F-4B80-BB64-66E2C0067B49}" dt="2025-01-27T01:27:27.412" v="4" actId="729"/>
        <pc:sldMkLst>
          <pc:docMk/>
          <pc:sldMk cId="2591301795" sldId="680"/>
        </pc:sldMkLst>
      </pc:sldChg>
      <pc:sldChg chg="delSp mod">
        <pc:chgData name="Prabhu NATARAJAN" userId="b568c39d-4608-44ca-adc0-616f90d36460" providerId="ADAL" clId="{9EFEC061-E39F-4B80-BB64-66E2C0067B49}" dt="2025-01-27T01:13:38.513" v="0" actId="33639"/>
        <pc:sldMkLst>
          <pc:docMk/>
          <pc:sldMk cId="2768248239" sldId="681"/>
        </pc:sldMkLst>
        <pc:inkChg chg="del">
          <ac:chgData name="Prabhu NATARAJAN" userId="b568c39d-4608-44ca-adc0-616f90d36460" providerId="ADAL" clId="{9EFEC061-E39F-4B80-BB64-66E2C0067B49}" dt="2025-01-27T01:13:38.513" v="0" actId="33639"/>
          <ac:inkMkLst>
            <pc:docMk/>
            <pc:sldMk cId="2768248239" sldId="681"/>
            <ac:inkMk id="8" creationId="{0D89199C-1417-3208-989D-83EFEE8BEE33}"/>
          </ac:inkMkLst>
        </pc:inkChg>
        <pc:inkChg chg="del">
          <ac:chgData name="Prabhu NATARAJAN" userId="b568c39d-4608-44ca-adc0-616f90d36460" providerId="ADAL" clId="{9EFEC061-E39F-4B80-BB64-66E2C0067B49}" dt="2025-01-27T01:13:38.513" v="0" actId="33639"/>
          <ac:inkMkLst>
            <pc:docMk/>
            <pc:sldMk cId="2768248239" sldId="681"/>
            <ac:inkMk id="26" creationId="{521D53E4-5DA2-0EB4-22FF-BBDEE268AFA8}"/>
          </ac:inkMkLst>
        </pc:inkChg>
        <pc:inkChg chg="del">
          <ac:chgData name="Prabhu NATARAJAN" userId="b568c39d-4608-44ca-adc0-616f90d36460" providerId="ADAL" clId="{9EFEC061-E39F-4B80-BB64-66E2C0067B49}" dt="2025-01-27T01:13:38.513" v="0" actId="33639"/>
          <ac:inkMkLst>
            <pc:docMk/>
            <pc:sldMk cId="2768248239" sldId="681"/>
            <ac:inkMk id="51" creationId="{F14B1E55-D98D-2B16-B5EA-EBB93F78453B}"/>
          </ac:inkMkLst>
        </pc:inkChg>
        <pc:inkChg chg="del">
          <ac:chgData name="Prabhu NATARAJAN" userId="b568c39d-4608-44ca-adc0-616f90d36460" providerId="ADAL" clId="{9EFEC061-E39F-4B80-BB64-66E2C0067B49}" dt="2025-01-27T01:13:38.513" v="0" actId="33639"/>
          <ac:inkMkLst>
            <pc:docMk/>
            <pc:sldMk cId="2768248239" sldId="681"/>
            <ac:inkMk id="94" creationId="{5F9E90C1-AD55-9958-46AC-B01B17D9E8CA}"/>
          </ac:inkMkLst>
        </pc:inkChg>
        <pc:inkChg chg="del">
          <ac:chgData name="Prabhu NATARAJAN" userId="b568c39d-4608-44ca-adc0-616f90d36460" providerId="ADAL" clId="{9EFEC061-E39F-4B80-BB64-66E2C0067B49}" dt="2025-01-27T01:13:38.513" v="0" actId="33639"/>
          <ac:inkMkLst>
            <pc:docMk/>
            <pc:sldMk cId="2768248239" sldId="681"/>
            <ac:inkMk id="100" creationId="{7D053F79-8F47-617F-6252-530AEFCD3841}"/>
          </ac:inkMkLst>
        </pc:inkChg>
        <pc:inkChg chg="del">
          <ac:chgData name="Prabhu NATARAJAN" userId="b568c39d-4608-44ca-adc0-616f90d36460" providerId="ADAL" clId="{9EFEC061-E39F-4B80-BB64-66E2C0067B49}" dt="2025-01-27T01:13:38.513" v="0" actId="33639"/>
          <ac:inkMkLst>
            <pc:docMk/>
            <pc:sldMk cId="2768248239" sldId="681"/>
            <ac:inkMk id="104" creationId="{6D930893-050C-906D-E86C-6FF9813F0CC7}"/>
          </ac:inkMkLst>
        </pc:inkChg>
        <pc:inkChg chg="del">
          <ac:chgData name="Prabhu NATARAJAN" userId="b568c39d-4608-44ca-adc0-616f90d36460" providerId="ADAL" clId="{9EFEC061-E39F-4B80-BB64-66E2C0067B49}" dt="2025-01-27T01:13:38.513" v="0" actId="33639"/>
          <ac:inkMkLst>
            <pc:docMk/>
            <pc:sldMk cId="2768248239" sldId="681"/>
            <ac:inkMk id="120" creationId="{85A78F66-BEAC-5D7A-386A-19D89AB90F40}"/>
          </ac:inkMkLst>
        </pc:inkChg>
        <pc:inkChg chg="del">
          <ac:chgData name="Prabhu NATARAJAN" userId="b568c39d-4608-44ca-adc0-616f90d36460" providerId="ADAL" clId="{9EFEC061-E39F-4B80-BB64-66E2C0067B49}" dt="2025-01-27T01:13:38.513" v="0" actId="33639"/>
          <ac:inkMkLst>
            <pc:docMk/>
            <pc:sldMk cId="2768248239" sldId="681"/>
            <ac:inkMk id="126" creationId="{C0C0C9D8-C2D9-84EC-E52E-BABE41A1961D}"/>
          </ac:inkMkLst>
        </pc:inkChg>
        <pc:inkChg chg="del">
          <ac:chgData name="Prabhu NATARAJAN" userId="b568c39d-4608-44ca-adc0-616f90d36460" providerId="ADAL" clId="{9EFEC061-E39F-4B80-BB64-66E2C0067B49}" dt="2025-01-27T01:13:38.513" v="0" actId="33639"/>
          <ac:inkMkLst>
            <pc:docMk/>
            <pc:sldMk cId="2768248239" sldId="681"/>
            <ac:inkMk id="134" creationId="{CD35CBAB-9B7F-15D3-9CB7-84B928A8CD88}"/>
          </ac:inkMkLst>
        </pc:inkChg>
        <pc:inkChg chg="del">
          <ac:chgData name="Prabhu NATARAJAN" userId="b568c39d-4608-44ca-adc0-616f90d36460" providerId="ADAL" clId="{9EFEC061-E39F-4B80-BB64-66E2C0067B49}" dt="2025-01-27T01:13:38.513" v="0" actId="33639"/>
          <ac:inkMkLst>
            <pc:docMk/>
            <pc:sldMk cId="2768248239" sldId="681"/>
            <ac:inkMk id="137" creationId="{4AEC8DEB-80BE-441A-DAB2-C801D289AE44}"/>
          </ac:inkMkLst>
        </pc:inkChg>
      </pc:sldChg>
      <pc:sldChg chg="mod modShow">
        <pc:chgData name="Prabhu NATARAJAN" userId="b568c39d-4608-44ca-adc0-616f90d36460" providerId="ADAL" clId="{9EFEC061-E39F-4B80-BB64-66E2C0067B49}" dt="2025-01-27T01:28:48.708" v="5" actId="729"/>
        <pc:sldMkLst>
          <pc:docMk/>
          <pc:sldMk cId="1728161886" sldId="682"/>
        </pc:sldMkLst>
      </pc:sldChg>
      <pc:sldChg chg="delSp mod">
        <pc:chgData name="Prabhu NATARAJAN" userId="b568c39d-4608-44ca-adc0-616f90d36460" providerId="ADAL" clId="{9EFEC061-E39F-4B80-BB64-66E2C0067B49}" dt="2025-01-27T01:13:38.513" v="0" actId="33639"/>
        <pc:sldMkLst>
          <pc:docMk/>
          <pc:sldMk cId="2827170734" sldId="683"/>
        </pc:sldMkLst>
        <pc:inkChg chg="del">
          <ac:chgData name="Prabhu NATARAJAN" userId="b568c39d-4608-44ca-adc0-616f90d36460" providerId="ADAL" clId="{9EFEC061-E39F-4B80-BB64-66E2C0067B49}" dt="2025-01-27T01:13:38.513" v="0" actId="33639"/>
          <ac:inkMkLst>
            <pc:docMk/>
            <pc:sldMk cId="2827170734" sldId="683"/>
            <ac:inkMk id="3" creationId="{E769E5EE-F98F-A3E5-B039-E8DB895C081E}"/>
          </ac:inkMkLst>
        </pc:inkChg>
        <pc:inkChg chg="del">
          <ac:chgData name="Prabhu NATARAJAN" userId="b568c39d-4608-44ca-adc0-616f90d36460" providerId="ADAL" clId="{9EFEC061-E39F-4B80-BB64-66E2C0067B49}" dt="2025-01-27T01:13:38.513" v="0" actId="33639"/>
          <ac:inkMkLst>
            <pc:docMk/>
            <pc:sldMk cId="2827170734" sldId="683"/>
            <ac:inkMk id="9" creationId="{66E30BCC-786E-12F5-0DFC-3C150EEE44CA}"/>
          </ac:inkMkLst>
        </pc:inkChg>
        <pc:inkChg chg="del">
          <ac:chgData name="Prabhu NATARAJAN" userId="b568c39d-4608-44ca-adc0-616f90d36460" providerId="ADAL" clId="{9EFEC061-E39F-4B80-BB64-66E2C0067B49}" dt="2025-01-27T01:13:38.513" v="0" actId="33639"/>
          <ac:inkMkLst>
            <pc:docMk/>
            <pc:sldMk cId="2827170734" sldId="683"/>
            <ac:inkMk id="12" creationId="{123745C2-8828-14F2-072A-4F813C82B94F}"/>
          </ac:inkMkLst>
        </pc:inkChg>
        <pc:inkChg chg="del">
          <ac:chgData name="Prabhu NATARAJAN" userId="b568c39d-4608-44ca-adc0-616f90d36460" providerId="ADAL" clId="{9EFEC061-E39F-4B80-BB64-66E2C0067B49}" dt="2025-01-27T01:13:38.513" v="0" actId="33639"/>
          <ac:inkMkLst>
            <pc:docMk/>
            <pc:sldMk cId="2827170734" sldId="683"/>
            <ac:inkMk id="13" creationId="{EC4CE087-70AE-9624-8A33-DB044BCE6B10}"/>
          </ac:inkMkLst>
        </pc:inkChg>
        <pc:inkChg chg="del">
          <ac:chgData name="Prabhu NATARAJAN" userId="b568c39d-4608-44ca-adc0-616f90d36460" providerId="ADAL" clId="{9EFEC061-E39F-4B80-BB64-66E2C0067B49}" dt="2025-01-27T01:13:38.513" v="0" actId="33639"/>
          <ac:inkMkLst>
            <pc:docMk/>
            <pc:sldMk cId="2827170734" sldId="683"/>
            <ac:inkMk id="14" creationId="{E805DCD6-15D9-0066-9FA9-B2AF36A4C732}"/>
          </ac:inkMkLst>
        </pc:inkChg>
        <pc:inkChg chg="del">
          <ac:chgData name="Prabhu NATARAJAN" userId="b568c39d-4608-44ca-adc0-616f90d36460" providerId="ADAL" clId="{9EFEC061-E39F-4B80-BB64-66E2C0067B49}" dt="2025-01-27T01:13:38.513" v="0" actId="33639"/>
          <ac:inkMkLst>
            <pc:docMk/>
            <pc:sldMk cId="2827170734" sldId="683"/>
            <ac:inkMk id="18" creationId="{4BB9C35F-D0EB-6963-B4E6-C334E1D26722}"/>
          </ac:inkMkLst>
        </pc:inkChg>
        <pc:inkChg chg="del">
          <ac:chgData name="Prabhu NATARAJAN" userId="b568c39d-4608-44ca-adc0-616f90d36460" providerId="ADAL" clId="{9EFEC061-E39F-4B80-BB64-66E2C0067B49}" dt="2025-01-27T01:13:38.513" v="0" actId="33639"/>
          <ac:inkMkLst>
            <pc:docMk/>
            <pc:sldMk cId="2827170734" sldId="683"/>
            <ac:inkMk id="19" creationId="{0E3CD101-68AC-3EBA-DED6-376CAFDE742F}"/>
          </ac:inkMkLst>
        </pc:inkChg>
        <pc:inkChg chg="del">
          <ac:chgData name="Prabhu NATARAJAN" userId="b568c39d-4608-44ca-adc0-616f90d36460" providerId="ADAL" clId="{9EFEC061-E39F-4B80-BB64-66E2C0067B49}" dt="2025-01-27T01:13:38.513" v="0" actId="33639"/>
          <ac:inkMkLst>
            <pc:docMk/>
            <pc:sldMk cId="2827170734" sldId="683"/>
            <ac:inkMk id="20" creationId="{6B06B393-0B40-8A7C-1B3A-55B0F781782B}"/>
          </ac:inkMkLst>
        </pc:inkChg>
      </pc:sldChg>
      <pc:sldChg chg="delSp mod">
        <pc:chgData name="Prabhu NATARAJAN" userId="b568c39d-4608-44ca-adc0-616f90d36460" providerId="ADAL" clId="{9EFEC061-E39F-4B80-BB64-66E2C0067B49}" dt="2025-01-27T01:13:38.513" v="0" actId="33639"/>
        <pc:sldMkLst>
          <pc:docMk/>
          <pc:sldMk cId="3259538338" sldId="684"/>
        </pc:sldMkLst>
        <pc:inkChg chg="del">
          <ac:chgData name="Prabhu NATARAJAN" userId="b568c39d-4608-44ca-adc0-616f90d36460" providerId="ADAL" clId="{9EFEC061-E39F-4B80-BB64-66E2C0067B49}" dt="2025-01-27T01:13:38.513" v="0" actId="33639"/>
          <ac:inkMkLst>
            <pc:docMk/>
            <pc:sldMk cId="3259538338" sldId="684"/>
            <ac:inkMk id="24" creationId="{D1425FF0-6E68-51E0-5197-5F7F8928E7CD}"/>
          </ac:inkMkLst>
        </pc:inkChg>
        <pc:inkChg chg="del">
          <ac:chgData name="Prabhu NATARAJAN" userId="b568c39d-4608-44ca-adc0-616f90d36460" providerId="ADAL" clId="{9EFEC061-E39F-4B80-BB64-66E2C0067B49}" dt="2025-01-27T01:13:38.513" v="0" actId="33639"/>
          <ac:inkMkLst>
            <pc:docMk/>
            <pc:sldMk cId="3259538338" sldId="684"/>
            <ac:inkMk id="25" creationId="{56AA1A2D-3AE2-60A1-92B5-7F8A8E6320C2}"/>
          </ac:inkMkLst>
        </pc:inkChg>
        <pc:inkChg chg="del">
          <ac:chgData name="Prabhu NATARAJAN" userId="b568c39d-4608-44ca-adc0-616f90d36460" providerId="ADAL" clId="{9EFEC061-E39F-4B80-BB64-66E2C0067B49}" dt="2025-01-27T01:13:38.513" v="0" actId="33639"/>
          <ac:inkMkLst>
            <pc:docMk/>
            <pc:sldMk cId="3259538338" sldId="684"/>
            <ac:inkMk id="39" creationId="{748C7781-D41A-91D0-7F61-30129F0E9BEE}"/>
          </ac:inkMkLst>
        </pc:inkChg>
        <pc:inkChg chg="del">
          <ac:chgData name="Prabhu NATARAJAN" userId="b568c39d-4608-44ca-adc0-616f90d36460" providerId="ADAL" clId="{9EFEC061-E39F-4B80-BB64-66E2C0067B49}" dt="2025-01-27T01:13:38.513" v="0" actId="33639"/>
          <ac:inkMkLst>
            <pc:docMk/>
            <pc:sldMk cId="3259538338" sldId="684"/>
            <ac:inkMk id="60" creationId="{A2D5974B-1FEB-C668-5354-870D457B9BC5}"/>
          </ac:inkMkLst>
        </pc:inkChg>
        <pc:inkChg chg="del">
          <ac:chgData name="Prabhu NATARAJAN" userId="b568c39d-4608-44ca-adc0-616f90d36460" providerId="ADAL" clId="{9EFEC061-E39F-4B80-BB64-66E2C0067B49}" dt="2025-01-27T01:13:38.513" v="0" actId="33639"/>
          <ac:inkMkLst>
            <pc:docMk/>
            <pc:sldMk cId="3259538338" sldId="684"/>
            <ac:inkMk id="70" creationId="{E3DD4A32-5854-EA90-8611-1D94459C8CB8}"/>
          </ac:inkMkLst>
        </pc:inkChg>
        <pc:inkChg chg="del">
          <ac:chgData name="Prabhu NATARAJAN" userId="b568c39d-4608-44ca-adc0-616f90d36460" providerId="ADAL" clId="{9EFEC061-E39F-4B80-BB64-66E2C0067B49}" dt="2025-01-27T01:13:38.513" v="0" actId="33639"/>
          <ac:inkMkLst>
            <pc:docMk/>
            <pc:sldMk cId="3259538338" sldId="684"/>
            <ac:inkMk id="95" creationId="{04A17995-803E-E606-F6A6-5843DF58311D}"/>
          </ac:inkMkLst>
        </pc:inkChg>
        <pc:inkChg chg="del">
          <ac:chgData name="Prabhu NATARAJAN" userId="b568c39d-4608-44ca-adc0-616f90d36460" providerId="ADAL" clId="{9EFEC061-E39F-4B80-BB64-66E2C0067B49}" dt="2025-01-27T01:13:38.513" v="0" actId="33639"/>
          <ac:inkMkLst>
            <pc:docMk/>
            <pc:sldMk cId="3259538338" sldId="684"/>
            <ac:inkMk id="107" creationId="{6D6BED10-9172-A41F-1B9B-2AC22A8B0909}"/>
          </ac:inkMkLst>
        </pc:inkChg>
        <pc:inkChg chg="del">
          <ac:chgData name="Prabhu NATARAJAN" userId="b568c39d-4608-44ca-adc0-616f90d36460" providerId="ADAL" clId="{9EFEC061-E39F-4B80-BB64-66E2C0067B49}" dt="2025-01-27T01:13:38.513" v="0" actId="33639"/>
          <ac:inkMkLst>
            <pc:docMk/>
            <pc:sldMk cId="3259538338" sldId="684"/>
            <ac:inkMk id="108" creationId="{9C3E8E12-5E9E-4308-A6EE-A0740D2807F1}"/>
          </ac:inkMkLst>
        </pc:inkChg>
        <pc:inkChg chg="del">
          <ac:chgData name="Prabhu NATARAJAN" userId="b568c39d-4608-44ca-adc0-616f90d36460" providerId="ADAL" clId="{9EFEC061-E39F-4B80-BB64-66E2C0067B49}" dt="2025-01-27T01:13:38.513" v="0" actId="33639"/>
          <ac:inkMkLst>
            <pc:docMk/>
            <pc:sldMk cId="3259538338" sldId="684"/>
            <ac:inkMk id="130" creationId="{CBFFDE72-B2A9-19D2-30DC-7630E6B9FFE7}"/>
          </ac:inkMkLst>
        </pc:inkChg>
        <pc:inkChg chg="del">
          <ac:chgData name="Prabhu NATARAJAN" userId="b568c39d-4608-44ca-adc0-616f90d36460" providerId="ADAL" clId="{9EFEC061-E39F-4B80-BB64-66E2C0067B49}" dt="2025-01-27T01:13:38.513" v="0" actId="33639"/>
          <ac:inkMkLst>
            <pc:docMk/>
            <pc:sldMk cId="3259538338" sldId="684"/>
            <ac:inkMk id="168" creationId="{50F8CEEC-2635-0DFA-9DFC-33EEC1CE5516}"/>
          </ac:inkMkLst>
        </pc:inkChg>
      </pc:sldChg>
      <pc:sldChg chg="mod modShow">
        <pc:chgData name="Prabhu NATARAJAN" userId="b568c39d-4608-44ca-adc0-616f90d36460" providerId="ADAL" clId="{9EFEC061-E39F-4B80-BB64-66E2C0067B49}" dt="2025-01-27T01:30:01.261" v="6" actId="729"/>
        <pc:sldMkLst>
          <pc:docMk/>
          <pc:sldMk cId="3635824719" sldId="685"/>
        </pc:sldMkLst>
      </pc:sldChg>
      <pc:sldChg chg="mod modShow">
        <pc:chgData name="Prabhu NATARAJAN" userId="b568c39d-4608-44ca-adc0-616f90d36460" providerId="ADAL" clId="{9EFEC061-E39F-4B80-BB64-66E2C0067B49}" dt="2025-01-27T01:31:38.250" v="7" actId="729"/>
        <pc:sldMkLst>
          <pc:docMk/>
          <pc:sldMk cId="1710551220" sldId="686"/>
        </pc:sldMkLst>
      </pc:sldChg>
      <pc:sldChg chg="mod modShow">
        <pc:chgData name="Prabhu NATARAJAN" userId="b568c39d-4608-44ca-adc0-616f90d36460" providerId="ADAL" clId="{9EFEC061-E39F-4B80-BB64-66E2C0067B49}" dt="2025-01-27T01:31:45.161" v="8" actId="729"/>
        <pc:sldMkLst>
          <pc:docMk/>
          <pc:sldMk cId="3423118852" sldId="687"/>
        </pc:sldMkLst>
      </pc:sldChg>
      <pc:sldChg chg="delSp mod">
        <pc:chgData name="Prabhu NATARAJAN" userId="b568c39d-4608-44ca-adc0-616f90d36460" providerId="ADAL" clId="{9EFEC061-E39F-4B80-BB64-66E2C0067B49}" dt="2025-01-27T01:13:38.513" v="0" actId="33639"/>
        <pc:sldMkLst>
          <pc:docMk/>
          <pc:sldMk cId="3216039787" sldId="690"/>
        </pc:sldMkLst>
        <pc:inkChg chg="del">
          <ac:chgData name="Prabhu NATARAJAN" userId="b568c39d-4608-44ca-adc0-616f90d36460" providerId="ADAL" clId="{9EFEC061-E39F-4B80-BB64-66E2C0067B49}" dt="2025-01-27T01:13:38.513" v="0" actId="33639"/>
          <ac:inkMkLst>
            <pc:docMk/>
            <pc:sldMk cId="3216039787" sldId="690"/>
            <ac:inkMk id="26" creationId="{3272CADC-F023-ED56-3761-7C6A2AE6ECF6}"/>
          </ac:inkMkLst>
        </pc:inkChg>
        <pc:inkChg chg="del">
          <ac:chgData name="Prabhu NATARAJAN" userId="b568c39d-4608-44ca-adc0-616f90d36460" providerId="ADAL" clId="{9EFEC061-E39F-4B80-BB64-66E2C0067B49}" dt="2025-01-27T01:13:38.513" v="0" actId="33639"/>
          <ac:inkMkLst>
            <pc:docMk/>
            <pc:sldMk cId="3216039787" sldId="690"/>
            <ac:inkMk id="32" creationId="{52CC7CD2-23FF-1CB4-350B-BFC6998B3A1D}"/>
          </ac:inkMkLst>
        </pc:inkChg>
        <pc:inkChg chg="del">
          <ac:chgData name="Prabhu NATARAJAN" userId="b568c39d-4608-44ca-adc0-616f90d36460" providerId="ADAL" clId="{9EFEC061-E39F-4B80-BB64-66E2C0067B49}" dt="2025-01-27T01:13:38.513" v="0" actId="33639"/>
          <ac:inkMkLst>
            <pc:docMk/>
            <pc:sldMk cId="3216039787" sldId="690"/>
            <ac:inkMk id="35" creationId="{E80D0274-184E-A484-35EE-6E040C6E40D5}"/>
          </ac:inkMkLst>
        </pc:inkChg>
        <pc:inkChg chg="del">
          <ac:chgData name="Prabhu NATARAJAN" userId="b568c39d-4608-44ca-adc0-616f90d36460" providerId="ADAL" clId="{9EFEC061-E39F-4B80-BB64-66E2C0067B49}" dt="2025-01-27T01:13:38.513" v="0" actId="33639"/>
          <ac:inkMkLst>
            <pc:docMk/>
            <pc:sldMk cId="3216039787" sldId="690"/>
            <ac:inkMk id="43" creationId="{3ABC0062-DFD9-C00C-17D7-C2862864BBD3}"/>
          </ac:inkMkLst>
        </pc:inkChg>
        <pc:inkChg chg="del">
          <ac:chgData name="Prabhu NATARAJAN" userId="b568c39d-4608-44ca-adc0-616f90d36460" providerId="ADAL" clId="{9EFEC061-E39F-4B80-BB64-66E2C0067B49}" dt="2025-01-27T01:13:38.513" v="0" actId="33639"/>
          <ac:inkMkLst>
            <pc:docMk/>
            <pc:sldMk cId="3216039787" sldId="690"/>
            <ac:inkMk id="69" creationId="{2ADA45AD-98C0-FFE5-EBB4-F15088B94AC1}"/>
          </ac:inkMkLst>
        </pc:inkChg>
        <pc:inkChg chg="del">
          <ac:chgData name="Prabhu NATARAJAN" userId="b568c39d-4608-44ca-adc0-616f90d36460" providerId="ADAL" clId="{9EFEC061-E39F-4B80-BB64-66E2C0067B49}" dt="2025-01-27T01:13:38.513" v="0" actId="33639"/>
          <ac:inkMkLst>
            <pc:docMk/>
            <pc:sldMk cId="3216039787" sldId="690"/>
            <ac:inkMk id="70" creationId="{69832227-30D2-E85D-AD96-66FC3F44B373}"/>
          </ac:inkMkLst>
        </pc:inkChg>
        <pc:inkChg chg="del">
          <ac:chgData name="Prabhu NATARAJAN" userId="b568c39d-4608-44ca-adc0-616f90d36460" providerId="ADAL" clId="{9EFEC061-E39F-4B80-BB64-66E2C0067B49}" dt="2025-01-27T01:13:38.513" v="0" actId="33639"/>
          <ac:inkMkLst>
            <pc:docMk/>
            <pc:sldMk cId="3216039787" sldId="690"/>
            <ac:inkMk id="85" creationId="{7770F6DA-E2CA-F1C7-D068-BE709FE56E4F}"/>
          </ac:inkMkLst>
        </pc:inkChg>
        <pc:inkChg chg="del">
          <ac:chgData name="Prabhu NATARAJAN" userId="b568c39d-4608-44ca-adc0-616f90d36460" providerId="ADAL" clId="{9EFEC061-E39F-4B80-BB64-66E2C0067B49}" dt="2025-01-27T01:13:38.513" v="0" actId="33639"/>
          <ac:inkMkLst>
            <pc:docMk/>
            <pc:sldMk cId="3216039787" sldId="690"/>
            <ac:inkMk id="91" creationId="{AA5EEDF9-ADBD-9F2D-9E1D-C03C46F36A13}"/>
          </ac:inkMkLst>
        </pc:inkChg>
        <pc:inkChg chg="del">
          <ac:chgData name="Prabhu NATARAJAN" userId="b568c39d-4608-44ca-adc0-616f90d36460" providerId="ADAL" clId="{9EFEC061-E39F-4B80-BB64-66E2C0067B49}" dt="2025-01-27T01:13:38.513" v="0" actId="33639"/>
          <ac:inkMkLst>
            <pc:docMk/>
            <pc:sldMk cId="3216039787" sldId="690"/>
            <ac:inkMk id="95" creationId="{2B1693DB-F478-A2B6-9D80-9F9125F92F4F}"/>
          </ac:inkMkLst>
        </pc:inkChg>
        <pc:inkChg chg="del">
          <ac:chgData name="Prabhu NATARAJAN" userId="b568c39d-4608-44ca-adc0-616f90d36460" providerId="ADAL" clId="{9EFEC061-E39F-4B80-BB64-66E2C0067B49}" dt="2025-01-27T01:13:38.513" v="0" actId="33639"/>
          <ac:inkMkLst>
            <pc:docMk/>
            <pc:sldMk cId="3216039787" sldId="690"/>
            <ac:inkMk id="101" creationId="{9EC811B9-CBBD-15B6-A765-5C800504CCB4}"/>
          </ac:inkMkLst>
        </pc:inkChg>
      </pc:sldChg>
      <pc:sldChg chg="delSp mod">
        <pc:chgData name="Prabhu NATARAJAN" userId="b568c39d-4608-44ca-adc0-616f90d36460" providerId="ADAL" clId="{9EFEC061-E39F-4B80-BB64-66E2C0067B49}" dt="2025-01-27T01:13:38.513" v="0" actId="33639"/>
        <pc:sldMkLst>
          <pc:docMk/>
          <pc:sldMk cId="2551472577" sldId="691"/>
        </pc:sldMkLst>
        <pc:inkChg chg="del">
          <ac:chgData name="Prabhu NATARAJAN" userId="b568c39d-4608-44ca-adc0-616f90d36460" providerId="ADAL" clId="{9EFEC061-E39F-4B80-BB64-66E2C0067B49}" dt="2025-01-27T01:13:38.513" v="0" actId="33639"/>
          <ac:inkMkLst>
            <pc:docMk/>
            <pc:sldMk cId="2551472577" sldId="691"/>
            <ac:inkMk id="6" creationId="{F1DF0A05-E34A-540F-AE66-7AE2B37CEEEA}"/>
          </ac:inkMkLst>
        </pc:inkChg>
        <pc:inkChg chg="del">
          <ac:chgData name="Prabhu NATARAJAN" userId="b568c39d-4608-44ca-adc0-616f90d36460" providerId="ADAL" clId="{9EFEC061-E39F-4B80-BB64-66E2C0067B49}" dt="2025-01-27T01:13:38.513" v="0" actId="33639"/>
          <ac:inkMkLst>
            <pc:docMk/>
            <pc:sldMk cId="2551472577" sldId="691"/>
            <ac:inkMk id="9" creationId="{037DA5E7-A6D1-DB7A-46BE-A7453C155AD4}"/>
          </ac:inkMkLst>
        </pc:inkChg>
        <pc:inkChg chg="del">
          <ac:chgData name="Prabhu NATARAJAN" userId="b568c39d-4608-44ca-adc0-616f90d36460" providerId="ADAL" clId="{9EFEC061-E39F-4B80-BB64-66E2C0067B49}" dt="2025-01-27T01:13:38.513" v="0" actId="33639"/>
          <ac:inkMkLst>
            <pc:docMk/>
            <pc:sldMk cId="2551472577" sldId="691"/>
            <ac:inkMk id="10" creationId="{BC3AC766-E4FA-07B4-CF20-9FD26448B977}"/>
          </ac:inkMkLst>
        </pc:inkChg>
        <pc:inkChg chg="del">
          <ac:chgData name="Prabhu NATARAJAN" userId="b568c39d-4608-44ca-adc0-616f90d36460" providerId="ADAL" clId="{9EFEC061-E39F-4B80-BB64-66E2C0067B49}" dt="2025-01-27T01:13:38.513" v="0" actId="33639"/>
          <ac:inkMkLst>
            <pc:docMk/>
            <pc:sldMk cId="2551472577" sldId="691"/>
            <ac:inkMk id="26" creationId="{ADB1FEA1-3884-CF41-C2A9-DC7C28AF873F}"/>
          </ac:inkMkLst>
        </pc:inkChg>
        <pc:inkChg chg="del">
          <ac:chgData name="Prabhu NATARAJAN" userId="b568c39d-4608-44ca-adc0-616f90d36460" providerId="ADAL" clId="{9EFEC061-E39F-4B80-BB64-66E2C0067B49}" dt="2025-01-27T01:13:38.513" v="0" actId="33639"/>
          <ac:inkMkLst>
            <pc:docMk/>
            <pc:sldMk cId="2551472577" sldId="691"/>
            <ac:inkMk id="30" creationId="{079204DC-6516-CA8B-0156-03B67C87B300}"/>
          </ac:inkMkLst>
        </pc:inkChg>
        <pc:inkChg chg="del">
          <ac:chgData name="Prabhu NATARAJAN" userId="b568c39d-4608-44ca-adc0-616f90d36460" providerId="ADAL" clId="{9EFEC061-E39F-4B80-BB64-66E2C0067B49}" dt="2025-01-27T01:13:38.513" v="0" actId="33639"/>
          <ac:inkMkLst>
            <pc:docMk/>
            <pc:sldMk cId="2551472577" sldId="691"/>
            <ac:inkMk id="38" creationId="{9D6DB8BD-A429-4F59-9FC8-F364CCB97AF3}"/>
          </ac:inkMkLst>
        </pc:inkChg>
        <pc:inkChg chg="del">
          <ac:chgData name="Prabhu NATARAJAN" userId="b568c39d-4608-44ca-adc0-616f90d36460" providerId="ADAL" clId="{9EFEC061-E39F-4B80-BB64-66E2C0067B49}" dt="2025-01-27T01:13:38.513" v="0" actId="33639"/>
          <ac:inkMkLst>
            <pc:docMk/>
            <pc:sldMk cId="2551472577" sldId="691"/>
            <ac:inkMk id="46" creationId="{46F37281-AFD1-AF4F-94C2-999B6B5F85CB}"/>
          </ac:inkMkLst>
        </pc:inkChg>
        <pc:inkChg chg="del">
          <ac:chgData name="Prabhu NATARAJAN" userId="b568c39d-4608-44ca-adc0-616f90d36460" providerId="ADAL" clId="{9EFEC061-E39F-4B80-BB64-66E2C0067B49}" dt="2025-01-27T01:13:38.513" v="0" actId="33639"/>
          <ac:inkMkLst>
            <pc:docMk/>
            <pc:sldMk cId="2551472577" sldId="691"/>
            <ac:inkMk id="55" creationId="{DB3A4766-9877-C997-782C-E10408DDB5CE}"/>
          </ac:inkMkLst>
        </pc:inkChg>
        <pc:inkChg chg="del">
          <ac:chgData name="Prabhu NATARAJAN" userId="b568c39d-4608-44ca-adc0-616f90d36460" providerId="ADAL" clId="{9EFEC061-E39F-4B80-BB64-66E2C0067B49}" dt="2025-01-27T01:13:38.513" v="0" actId="33639"/>
          <ac:inkMkLst>
            <pc:docMk/>
            <pc:sldMk cId="2551472577" sldId="691"/>
            <ac:inkMk id="58" creationId="{4FF77D6C-D1A3-8AB0-41B6-718B453DF110}"/>
          </ac:inkMkLst>
        </pc:inkChg>
        <pc:inkChg chg="del">
          <ac:chgData name="Prabhu NATARAJAN" userId="b568c39d-4608-44ca-adc0-616f90d36460" providerId="ADAL" clId="{9EFEC061-E39F-4B80-BB64-66E2C0067B49}" dt="2025-01-27T01:13:38.513" v="0" actId="33639"/>
          <ac:inkMkLst>
            <pc:docMk/>
            <pc:sldMk cId="2551472577" sldId="691"/>
            <ac:inkMk id="67" creationId="{0449B965-87FE-1692-9906-1CEBE1FA1A43}"/>
          </ac:inkMkLst>
        </pc:inkChg>
      </pc:sldChg>
      <pc:sldChg chg="delSp mod">
        <pc:chgData name="Prabhu NATARAJAN" userId="b568c39d-4608-44ca-adc0-616f90d36460" providerId="ADAL" clId="{9EFEC061-E39F-4B80-BB64-66E2C0067B49}" dt="2025-01-27T01:13:38.513" v="0" actId="33639"/>
        <pc:sldMkLst>
          <pc:docMk/>
          <pc:sldMk cId="3025520452" sldId="697"/>
        </pc:sldMkLst>
        <pc:inkChg chg="del">
          <ac:chgData name="Prabhu NATARAJAN" userId="b568c39d-4608-44ca-adc0-616f90d36460" providerId="ADAL" clId="{9EFEC061-E39F-4B80-BB64-66E2C0067B49}" dt="2025-01-27T01:13:38.513" v="0" actId="33639"/>
          <ac:inkMkLst>
            <pc:docMk/>
            <pc:sldMk cId="3025520452" sldId="697"/>
            <ac:inkMk id="4" creationId="{A87F1311-3712-0FDF-38F4-AEE69E646FBF}"/>
          </ac:inkMkLst>
        </pc:inkChg>
        <pc:inkChg chg="del">
          <ac:chgData name="Prabhu NATARAJAN" userId="b568c39d-4608-44ca-adc0-616f90d36460" providerId="ADAL" clId="{9EFEC061-E39F-4B80-BB64-66E2C0067B49}" dt="2025-01-27T01:13:38.513" v="0" actId="33639"/>
          <ac:inkMkLst>
            <pc:docMk/>
            <pc:sldMk cId="3025520452" sldId="697"/>
            <ac:inkMk id="19" creationId="{C781AD32-222C-0590-02F9-0680BCD1AEBF}"/>
          </ac:inkMkLst>
        </pc:inkChg>
        <pc:inkChg chg="del">
          <ac:chgData name="Prabhu NATARAJAN" userId="b568c39d-4608-44ca-adc0-616f90d36460" providerId="ADAL" clId="{9EFEC061-E39F-4B80-BB64-66E2C0067B49}" dt="2025-01-27T01:13:38.513" v="0" actId="33639"/>
          <ac:inkMkLst>
            <pc:docMk/>
            <pc:sldMk cId="3025520452" sldId="697"/>
            <ac:inkMk id="23" creationId="{5F9AED3F-2CD1-608D-13E4-2FAD020A274C}"/>
          </ac:inkMkLst>
        </pc:inkChg>
        <pc:inkChg chg="del">
          <ac:chgData name="Prabhu NATARAJAN" userId="b568c39d-4608-44ca-adc0-616f90d36460" providerId="ADAL" clId="{9EFEC061-E39F-4B80-BB64-66E2C0067B49}" dt="2025-01-27T01:13:38.513" v="0" actId="33639"/>
          <ac:inkMkLst>
            <pc:docMk/>
            <pc:sldMk cId="3025520452" sldId="697"/>
            <ac:inkMk id="29" creationId="{50618348-EA14-2F1A-7B8E-7CE106BD6A1E}"/>
          </ac:inkMkLst>
        </pc:inkChg>
        <pc:inkChg chg="del">
          <ac:chgData name="Prabhu NATARAJAN" userId="b568c39d-4608-44ca-adc0-616f90d36460" providerId="ADAL" clId="{9EFEC061-E39F-4B80-BB64-66E2C0067B49}" dt="2025-01-27T01:13:38.513" v="0" actId="33639"/>
          <ac:inkMkLst>
            <pc:docMk/>
            <pc:sldMk cId="3025520452" sldId="697"/>
            <ac:inkMk id="48" creationId="{7FEE5ED0-0116-D484-5704-ED69716723DA}"/>
          </ac:inkMkLst>
        </pc:inkChg>
        <pc:inkChg chg="del">
          <ac:chgData name="Prabhu NATARAJAN" userId="b568c39d-4608-44ca-adc0-616f90d36460" providerId="ADAL" clId="{9EFEC061-E39F-4B80-BB64-66E2C0067B49}" dt="2025-01-27T01:13:38.513" v="0" actId="33639"/>
          <ac:inkMkLst>
            <pc:docMk/>
            <pc:sldMk cId="3025520452" sldId="697"/>
            <ac:inkMk id="59" creationId="{C89DD6FF-2D9E-9B1B-C905-CD7C277C99C7}"/>
          </ac:inkMkLst>
        </pc:inkChg>
        <pc:inkChg chg="del">
          <ac:chgData name="Prabhu NATARAJAN" userId="b568c39d-4608-44ca-adc0-616f90d36460" providerId="ADAL" clId="{9EFEC061-E39F-4B80-BB64-66E2C0067B49}" dt="2025-01-27T01:13:38.513" v="0" actId="33639"/>
          <ac:inkMkLst>
            <pc:docMk/>
            <pc:sldMk cId="3025520452" sldId="697"/>
            <ac:inkMk id="60" creationId="{0EACDBD3-A32D-3357-15A1-09E01B83BA47}"/>
          </ac:inkMkLst>
        </pc:inkChg>
        <pc:inkChg chg="del">
          <ac:chgData name="Prabhu NATARAJAN" userId="b568c39d-4608-44ca-adc0-616f90d36460" providerId="ADAL" clId="{9EFEC061-E39F-4B80-BB64-66E2C0067B49}" dt="2025-01-27T01:13:38.513" v="0" actId="33639"/>
          <ac:inkMkLst>
            <pc:docMk/>
            <pc:sldMk cId="3025520452" sldId="697"/>
            <ac:inkMk id="61" creationId="{8FD7E4A1-CBC6-74EC-8346-33B805B17191}"/>
          </ac:inkMkLst>
        </pc:inkChg>
        <pc:inkChg chg="del">
          <ac:chgData name="Prabhu NATARAJAN" userId="b568c39d-4608-44ca-adc0-616f90d36460" providerId="ADAL" clId="{9EFEC061-E39F-4B80-BB64-66E2C0067B49}" dt="2025-01-27T01:13:38.513" v="0" actId="33639"/>
          <ac:inkMkLst>
            <pc:docMk/>
            <pc:sldMk cId="3025520452" sldId="697"/>
            <ac:inkMk id="15373" creationId="{5BD969B3-AEB0-1019-FD40-FBD7976346BD}"/>
          </ac:inkMkLst>
        </pc:inkChg>
        <pc:inkChg chg="del">
          <ac:chgData name="Prabhu NATARAJAN" userId="b568c39d-4608-44ca-adc0-616f90d36460" providerId="ADAL" clId="{9EFEC061-E39F-4B80-BB64-66E2C0067B49}" dt="2025-01-27T01:13:38.513" v="0" actId="33639"/>
          <ac:inkMkLst>
            <pc:docMk/>
            <pc:sldMk cId="3025520452" sldId="697"/>
            <ac:inkMk id="15374" creationId="{424EC166-A8AB-AB41-3DE0-0671CA916A18}"/>
          </ac:inkMkLst>
        </pc:inkChg>
      </pc:sldChg>
      <pc:sldChg chg="delSp mod">
        <pc:chgData name="Prabhu NATARAJAN" userId="b568c39d-4608-44ca-adc0-616f90d36460" providerId="ADAL" clId="{9EFEC061-E39F-4B80-BB64-66E2C0067B49}" dt="2025-01-27T01:13:38.513" v="0" actId="33639"/>
        <pc:sldMkLst>
          <pc:docMk/>
          <pc:sldMk cId="2571051076" sldId="698"/>
        </pc:sldMkLst>
        <pc:inkChg chg="del">
          <ac:chgData name="Prabhu NATARAJAN" userId="b568c39d-4608-44ca-adc0-616f90d36460" providerId="ADAL" clId="{9EFEC061-E39F-4B80-BB64-66E2C0067B49}" dt="2025-01-27T01:13:38.513" v="0" actId="33639"/>
          <ac:inkMkLst>
            <pc:docMk/>
            <pc:sldMk cId="2571051076" sldId="698"/>
            <ac:inkMk id="3" creationId="{93A2BF61-A7C5-961C-831E-378DB08EFD57}"/>
          </ac:inkMkLst>
        </pc:inkChg>
        <pc:inkChg chg="del">
          <ac:chgData name="Prabhu NATARAJAN" userId="b568c39d-4608-44ca-adc0-616f90d36460" providerId="ADAL" clId="{9EFEC061-E39F-4B80-BB64-66E2C0067B49}" dt="2025-01-27T01:13:38.513" v="0" actId="33639"/>
          <ac:inkMkLst>
            <pc:docMk/>
            <pc:sldMk cId="2571051076" sldId="698"/>
            <ac:inkMk id="6" creationId="{F8BB8BFD-7A8A-CEEF-FF10-CF4FFF03CFCF}"/>
          </ac:inkMkLst>
        </pc:inkChg>
      </pc:sldChg>
      <pc:sldChg chg="delSp mod">
        <pc:chgData name="Prabhu NATARAJAN" userId="b568c39d-4608-44ca-adc0-616f90d36460" providerId="ADAL" clId="{9EFEC061-E39F-4B80-BB64-66E2C0067B49}" dt="2025-01-27T01:13:38.513" v="0" actId="33639"/>
        <pc:sldMkLst>
          <pc:docMk/>
          <pc:sldMk cId="1306444094" sldId="699"/>
        </pc:sldMkLst>
        <pc:inkChg chg="del">
          <ac:chgData name="Prabhu NATARAJAN" userId="b568c39d-4608-44ca-adc0-616f90d36460" providerId="ADAL" clId="{9EFEC061-E39F-4B80-BB64-66E2C0067B49}" dt="2025-01-27T01:13:38.513" v="0" actId="33639"/>
          <ac:inkMkLst>
            <pc:docMk/>
            <pc:sldMk cId="1306444094" sldId="699"/>
            <ac:inkMk id="9" creationId="{47D66C75-6718-2DEC-CA30-B7E7D25C0F84}"/>
          </ac:inkMkLst>
        </pc:inkChg>
        <pc:inkChg chg="del">
          <ac:chgData name="Prabhu NATARAJAN" userId="b568c39d-4608-44ca-adc0-616f90d36460" providerId="ADAL" clId="{9EFEC061-E39F-4B80-BB64-66E2C0067B49}" dt="2025-01-27T01:13:38.513" v="0" actId="33639"/>
          <ac:inkMkLst>
            <pc:docMk/>
            <pc:sldMk cId="1306444094" sldId="699"/>
            <ac:inkMk id="53" creationId="{06EFB689-7184-4ECA-195B-414878B70C73}"/>
          </ac:inkMkLst>
        </pc:inkChg>
        <pc:inkChg chg="del">
          <ac:chgData name="Prabhu NATARAJAN" userId="b568c39d-4608-44ca-adc0-616f90d36460" providerId="ADAL" clId="{9EFEC061-E39F-4B80-BB64-66E2C0067B49}" dt="2025-01-27T01:13:38.513" v="0" actId="33639"/>
          <ac:inkMkLst>
            <pc:docMk/>
            <pc:sldMk cId="1306444094" sldId="699"/>
            <ac:inkMk id="58" creationId="{20EB92EE-0C0B-DE54-8E0C-81E49A095AA4}"/>
          </ac:inkMkLst>
        </pc:inkChg>
        <pc:inkChg chg="del">
          <ac:chgData name="Prabhu NATARAJAN" userId="b568c39d-4608-44ca-adc0-616f90d36460" providerId="ADAL" clId="{9EFEC061-E39F-4B80-BB64-66E2C0067B49}" dt="2025-01-27T01:13:38.513" v="0" actId="33639"/>
          <ac:inkMkLst>
            <pc:docMk/>
            <pc:sldMk cId="1306444094" sldId="699"/>
            <ac:inkMk id="68" creationId="{F730D420-0958-7B2A-77E6-9B856129F476}"/>
          </ac:inkMkLst>
        </pc:inkChg>
        <pc:inkChg chg="del">
          <ac:chgData name="Prabhu NATARAJAN" userId="b568c39d-4608-44ca-adc0-616f90d36460" providerId="ADAL" clId="{9EFEC061-E39F-4B80-BB64-66E2C0067B49}" dt="2025-01-27T01:13:38.513" v="0" actId="33639"/>
          <ac:inkMkLst>
            <pc:docMk/>
            <pc:sldMk cId="1306444094" sldId="699"/>
            <ac:inkMk id="69" creationId="{EEC0D48D-2968-FB9A-8F86-352C9BC2B467}"/>
          </ac:inkMkLst>
        </pc:inkChg>
        <pc:inkChg chg="del">
          <ac:chgData name="Prabhu NATARAJAN" userId="b568c39d-4608-44ca-adc0-616f90d36460" providerId="ADAL" clId="{9EFEC061-E39F-4B80-BB64-66E2C0067B49}" dt="2025-01-27T01:13:38.513" v="0" actId="33639"/>
          <ac:inkMkLst>
            <pc:docMk/>
            <pc:sldMk cId="1306444094" sldId="699"/>
            <ac:inkMk id="70" creationId="{6A9B5438-53C7-9C89-535E-22A23A84CAAB}"/>
          </ac:inkMkLst>
        </pc:inkChg>
        <pc:inkChg chg="del">
          <ac:chgData name="Prabhu NATARAJAN" userId="b568c39d-4608-44ca-adc0-616f90d36460" providerId="ADAL" clId="{9EFEC061-E39F-4B80-BB64-66E2C0067B49}" dt="2025-01-27T01:13:38.513" v="0" actId="33639"/>
          <ac:inkMkLst>
            <pc:docMk/>
            <pc:sldMk cId="1306444094" sldId="699"/>
            <ac:inkMk id="89" creationId="{5FFFA597-71D7-D860-0341-17FF4FEAD9C1}"/>
          </ac:inkMkLst>
        </pc:inkChg>
        <pc:inkChg chg="del">
          <ac:chgData name="Prabhu NATARAJAN" userId="b568c39d-4608-44ca-adc0-616f90d36460" providerId="ADAL" clId="{9EFEC061-E39F-4B80-BB64-66E2C0067B49}" dt="2025-01-27T01:13:38.513" v="0" actId="33639"/>
          <ac:inkMkLst>
            <pc:docMk/>
            <pc:sldMk cId="1306444094" sldId="699"/>
            <ac:inkMk id="98" creationId="{9F5EA8E2-D29D-370A-02C1-A5B6D66B8F32}"/>
          </ac:inkMkLst>
        </pc:inkChg>
        <pc:inkChg chg="del">
          <ac:chgData name="Prabhu NATARAJAN" userId="b568c39d-4608-44ca-adc0-616f90d36460" providerId="ADAL" clId="{9EFEC061-E39F-4B80-BB64-66E2C0067B49}" dt="2025-01-27T01:13:38.513" v="0" actId="33639"/>
          <ac:inkMkLst>
            <pc:docMk/>
            <pc:sldMk cId="1306444094" sldId="699"/>
            <ac:inkMk id="167" creationId="{1CC5D6D5-3765-5481-4881-AAC660B46D53}"/>
          </ac:inkMkLst>
        </pc:inkChg>
        <pc:inkChg chg="del">
          <ac:chgData name="Prabhu NATARAJAN" userId="b568c39d-4608-44ca-adc0-616f90d36460" providerId="ADAL" clId="{9EFEC061-E39F-4B80-BB64-66E2C0067B49}" dt="2025-01-27T01:13:38.513" v="0" actId="33639"/>
          <ac:inkMkLst>
            <pc:docMk/>
            <pc:sldMk cId="1306444094" sldId="699"/>
            <ac:inkMk id="199" creationId="{ECBC9537-86A9-DC0E-883D-645CAE62F571}"/>
          </ac:inkMkLst>
        </pc:inkChg>
      </pc:sldChg>
      <pc:sldChg chg="delSp mod">
        <pc:chgData name="Prabhu NATARAJAN" userId="b568c39d-4608-44ca-adc0-616f90d36460" providerId="ADAL" clId="{9EFEC061-E39F-4B80-BB64-66E2C0067B49}" dt="2025-01-27T01:13:38.513" v="0" actId="33639"/>
        <pc:sldMkLst>
          <pc:docMk/>
          <pc:sldMk cId="3634187425" sldId="700"/>
        </pc:sldMkLst>
        <pc:inkChg chg="del">
          <ac:chgData name="Prabhu NATARAJAN" userId="b568c39d-4608-44ca-adc0-616f90d36460" providerId="ADAL" clId="{9EFEC061-E39F-4B80-BB64-66E2C0067B49}" dt="2025-01-27T01:13:38.513" v="0" actId="33639"/>
          <ac:inkMkLst>
            <pc:docMk/>
            <pc:sldMk cId="3634187425" sldId="700"/>
            <ac:inkMk id="35" creationId="{5F2663BE-6FCA-F84A-2CA9-B538BB3ECD34}"/>
          </ac:inkMkLst>
        </pc:inkChg>
        <pc:inkChg chg="del">
          <ac:chgData name="Prabhu NATARAJAN" userId="b568c39d-4608-44ca-adc0-616f90d36460" providerId="ADAL" clId="{9EFEC061-E39F-4B80-BB64-66E2C0067B49}" dt="2025-01-27T01:13:38.513" v="0" actId="33639"/>
          <ac:inkMkLst>
            <pc:docMk/>
            <pc:sldMk cId="3634187425" sldId="700"/>
            <ac:inkMk id="42" creationId="{FA837E20-CA9D-80E0-EE1C-AB67E09FFE0A}"/>
          </ac:inkMkLst>
        </pc:inkChg>
        <pc:inkChg chg="del">
          <ac:chgData name="Prabhu NATARAJAN" userId="b568c39d-4608-44ca-adc0-616f90d36460" providerId="ADAL" clId="{9EFEC061-E39F-4B80-BB64-66E2C0067B49}" dt="2025-01-27T01:13:38.513" v="0" actId="33639"/>
          <ac:inkMkLst>
            <pc:docMk/>
            <pc:sldMk cId="3634187425" sldId="700"/>
            <ac:inkMk id="43" creationId="{69D7CBB8-FEF9-0EC7-3581-1AC95BD568E9}"/>
          </ac:inkMkLst>
        </pc:inkChg>
        <pc:inkChg chg="del">
          <ac:chgData name="Prabhu NATARAJAN" userId="b568c39d-4608-44ca-adc0-616f90d36460" providerId="ADAL" clId="{9EFEC061-E39F-4B80-BB64-66E2C0067B49}" dt="2025-01-27T01:13:38.513" v="0" actId="33639"/>
          <ac:inkMkLst>
            <pc:docMk/>
            <pc:sldMk cId="3634187425" sldId="700"/>
            <ac:inkMk id="45" creationId="{9F70DF4E-0FC0-32DC-FB59-D89C0A2EC084}"/>
          </ac:inkMkLst>
        </pc:inkChg>
        <pc:inkChg chg="del">
          <ac:chgData name="Prabhu NATARAJAN" userId="b568c39d-4608-44ca-adc0-616f90d36460" providerId="ADAL" clId="{9EFEC061-E39F-4B80-BB64-66E2C0067B49}" dt="2025-01-27T01:13:38.513" v="0" actId="33639"/>
          <ac:inkMkLst>
            <pc:docMk/>
            <pc:sldMk cId="3634187425" sldId="700"/>
            <ac:inkMk id="46" creationId="{136265EE-296E-1DB9-2469-13B36778EE7D}"/>
          </ac:inkMkLst>
        </pc:inkChg>
        <pc:inkChg chg="del">
          <ac:chgData name="Prabhu NATARAJAN" userId="b568c39d-4608-44ca-adc0-616f90d36460" providerId="ADAL" clId="{9EFEC061-E39F-4B80-BB64-66E2C0067B49}" dt="2025-01-27T01:13:38.513" v="0" actId="33639"/>
          <ac:inkMkLst>
            <pc:docMk/>
            <pc:sldMk cId="3634187425" sldId="700"/>
            <ac:inkMk id="47" creationId="{65E36EF4-178F-485C-FE0A-29CFB9F5F131}"/>
          </ac:inkMkLst>
        </pc:inkChg>
        <pc:inkChg chg="del">
          <ac:chgData name="Prabhu NATARAJAN" userId="b568c39d-4608-44ca-adc0-616f90d36460" providerId="ADAL" clId="{9EFEC061-E39F-4B80-BB64-66E2C0067B49}" dt="2025-01-27T01:13:38.513" v="0" actId="33639"/>
          <ac:inkMkLst>
            <pc:docMk/>
            <pc:sldMk cId="3634187425" sldId="700"/>
            <ac:inkMk id="48" creationId="{03D34B71-E0C7-6022-132D-CF17244FB8A6}"/>
          </ac:inkMkLst>
        </pc:inkChg>
        <pc:inkChg chg="del">
          <ac:chgData name="Prabhu NATARAJAN" userId="b568c39d-4608-44ca-adc0-616f90d36460" providerId="ADAL" clId="{9EFEC061-E39F-4B80-BB64-66E2C0067B49}" dt="2025-01-27T01:13:38.513" v="0" actId="33639"/>
          <ac:inkMkLst>
            <pc:docMk/>
            <pc:sldMk cId="3634187425" sldId="700"/>
            <ac:inkMk id="56" creationId="{32CD2C8C-0C61-4FDD-BECD-F2C800900805}"/>
          </ac:inkMkLst>
        </pc:inkChg>
        <pc:inkChg chg="del">
          <ac:chgData name="Prabhu NATARAJAN" userId="b568c39d-4608-44ca-adc0-616f90d36460" providerId="ADAL" clId="{9EFEC061-E39F-4B80-BB64-66E2C0067B49}" dt="2025-01-27T01:13:38.513" v="0" actId="33639"/>
          <ac:inkMkLst>
            <pc:docMk/>
            <pc:sldMk cId="3634187425" sldId="700"/>
            <ac:inkMk id="60" creationId="{BA2DE95F-3C91-131A-E1C7-0D88DCFB74A0}"/>
          </ac:inkMkLst>
        </pc:inkChg>
        <pc:inkChg chg="del">
          <ac:chgData name="Prabhu NATARAJAN" userId="b568c39d-4608-44ca-adc0-616f90d36460" providerId="ADAL" clId="{9EFEC061-E39F-4B80-BB64-66E2C0067B49}" dt="2025-01-27T01:13:38.513" v="0" actId="33639"/>
          <ac:inkMkLst>
            <pc:docMk/>
            <pc:sldMk cId="3634187425" sldId="700"/>
            <ac:inkMk id="78" creationId="{FF231252-6A3F-591F-EC5E-2FA6EA12D6C1}"/>
          </ac:inkMkLst>
        </pc:inkChg>
      </pc:sldChg>
      <pc:sldChg chg="delSp mod">
        <pc:chgData name="Prabhu NATARAJAN" userId="b568c39d-4608-44ca-adc0-616f90d36460" providerId="ADAL" clId="{9EFEC061-E39F-4B80-BB64-66E2C0067B49}" dt="2025-01-27T01:13:38.513" v="0" actId="33639"/>
        <pc:sldMkLst>
          <pc:docMk/>
          <pc:sldMk cId="2799585806" sldId="701"/>
        </pc:sldMkLst>
        <pc:inkChg chg="del">
          <ac:chgData name="Prabhu NATARAJAN" userId="b568c39d-4608-44ca-adc0-616f90d36460" providerId="ADAL" clId="{9EFEC061-E39F-4B80-BB64-66E2C0067B49}" dt="2025-01-27T01:13:38.513" v="0" actId="33639"/>
          <ac:inkMkLst>
            <pc:docMk/>
            <pc:sldMk cId="2799585806" sldId="701"/>
            <ac:inkMk id="18" creationId="{658CA244-C960-75DF-3A08-2D0B6C971ABA}"/>
          </ac:inkMkLst>
        </pc:inkChg>
        <pc:inkChg chg="del">
          <ac:chgData name="Prabhu NATARAJAN" userId="b568c39d-4608-44ca-adc0-616f90d36460" providerId="ADAL" clId="{9EFEC061-E39F-4B80-BB64-66E2C0067B49}" dt="2025-01-27T01:13:38.513" v="0" actId="33639"/>
          <ac:inkMkLst>
            <pc:docMk/>
            <pc:sldMk cId="2799585806" sldId="701"/>
            <ac:inkMk id="50" creationId="{E2F5B402-B6AC-1B43-5B77-B12ABEA9A95E}"/>
          </ac:inkMkLst>
        </pc:inkChg>
        <pc:inkChg chg="del">
          <ac:chgData name="Prabhu NATARAJAN" userId="b568c39d-4608-44ca-adc0-616f90d36460" providerId="ADAL" clId="{9EFEC061-E39F-4B80-BB64-66E2C0067B49}" dt="2025-01-27T01:13:38.513" v="0" actId="33639"/>
          <ac:inkMkLst>
            <pc:docMk/>
            <pc:sldMk cId="2799585806" sldId="701"/>
            <ac:inkMk id="51" creationId="{35865065-D9B4-AA36-769C-A97A7B6B5354}"/>
          </ac:inkMkLst>
        </pc:inkChg>
        <pc:inkChg chg="del">
          <ac:chgData name="Prabhu NATARAJAN" userId="b568c39d-4608-44ca-adc0-616f90d36460" providerId="ADAL" clId="{9EFEC061-E39F-4B80-BB64-66E2C0067B49}" dt="2025-01-27T01:13:38.513" v="0" actId="33639"/>
          <ac:inkMkLst>
            <pc:docMk/>
            <pc:sldMk cId="2799585806" sldId="701"/>
            <ac:inkMk id="54" creationId="{957A3B93-3794-A1F0-39B8-15758E508ECB}"/>
          </ac:inkMkLst>
        </pc:inkChg>
        <pc:inkChg chg="del">
          <ac:chgData name="Prabhu NATARAJAN" userId="b568c39d-4608-44ca-adc0-616f90d36460" providerId="ADAL" clId="{9EFEC061-E39F-4B80-BB64-66E2C0067B49}" dt="2025-01-27T01:13:38.513" v="0" actId="33639"/>
          <ac:inkMkLst>
            <pc:docMk/>
            <pc:sldMk cId="2799585806" sldId="701"/>
            <ac:inkMk id="15368" creationId="{4F6D1C2E-062D-C332-9F5E-9C0695C7DF1E}"/>
          </ac:inkMkLst>
        </pc:inkChg>
        <pc:inkChg chg="del">
          <ac:chgData name="Prabhu NATARAJAN" userId="b568c39d-4608-44ca-adc0-616f90d36460" providerId="ADAL" clId="{9EFEC061-E39F-4B80-BB64-66E2C0067B49}" dt="2025-01-27T01:13:38.513" v="0" actId="33639"/>
          <ac:inkMkLst>
            <pc:docMk/>
            <pc:sldMk cId="2799585806" sldId="701"/>
            <ac:inkMk id="15370" creationId="{7CB36182-D664-1E9F-9CE4-FEA38923B2B0}"/>
          </ac:inkMkLst>
        </pc:inkChg>
        <pc:inkChg chg="del">
          <ac:chgData name="Prabhu NATARAJAN" userId="b568c39d-4608-44ca-adc0-616f90d36460" providerId="ADAL" clId="{9EFEC061-E39F-4B80-BB64-66E2C0067B49}" dt="2025-01-27T01:13:38.513" v="0" actId="33639"/>
          <ac:inkMkLst>
            <pc:docMk/>
            <pc:sldMk cId="2799585806" sldId="701"/>
            <ac:inkMk id="15377" creationId="{E135AD6D-C02B-ABED-69FD-A6BA2D2AADAD}"/>
          </ac:inkMkLst>
        </pc:inkChg>
        <pc:inkChg chg="del">
          <ac:chgData name="Prabhu NATARAJAN" userId="b568c39d-4608-44ca-adc0-616f90d36460" providerId="ADAL" clId="{9EFEC061-E39F-4B80-BB64-66E2C0067B49}" dt="2025-01-27T01:13:38.513" v="0" actId="33639"/>
          <ac:inkMkLst>
            <pc:docMk/>
            <pc:sldMk cId="2799585806" sldId="701"/>
            <ac:inkMk id="15381" creationId="{58D4A217-3DAE-48F7-EB95-8D11BCD0B68C}"/>
          </ac:inkMkLst>
        </pc:inkChg>
        <pc:inkChg chg="del">
          <ac:chgData name="Prabhu NATARAJAN" userId="b568c39d-4608-44ca-adc0-616f90d36460" providerId="ADAL" clId="{9EFEC061-E39F-4B80-BB64-66E2C0067B49}" dt="2025-01-27T01:13:38.513" v="0" actId="33639"/>
          <ac:inkMkLst>
            <pc:docMk/>
            <pc:sldMk cId="2799585806" sldId="701"/>
            <ac:inkMk id="15386" creationId="{81C806A1-188A-B243-53E4-0CB0381EAB44}"/>
          </ac:inkMkLst>
        </pc:inkChg>
        <pc:inkChg chg="del">
          <ac:chgData name="Prabhu NATARAJAN" userId="b568c39d-4608-44ca-adc0-616f90d36460" providerId="ADAL" clId="{9EFEC061-E39F-4B80-BB64-66E2C0067B49}" dt="2025-01-27T01:13:38.513" v="0" actId="33639"/>
          <ac:inkMkLst>
            <pc:docMk/>
            <pc:sldMk cId="2799585806" sldId="701"/>
            <ac:inkMk id="15404" creationId="{AF312FBE-4ACE-F80C-CC7C-F06F3A140406}"/>
          </ac:inkMkLst>
        </pc:inkChg>
      </pc:sldChg>
      <pc:sldChg chg="delSp mod">
        <pc:chgData name="Prabhu NATARAJAN" userId="b568c39d-4608-44ca-adc0-616f90d36460" providerId="ADAL" clId="{9EFEC061-E39F-4B80-BB64-66E2C0067B49}" dt="2025-01-27T01:13:38.513" v="0" actId="33639"/>
        <pc:sldMkLst>
          <pc:docMk/>
          <pc:sldMk cId="349687493" sldId="702"/>
        </pc:sldMkLst>
        <pc:inkChg chg="del">
          <ac:chgData name="Prabhu NATARAJAN" userId="b568c39d-4608-44ca-adc0-616f90d36460" providerId="ADAL" clId="{9EFEC061-E39F-4B80-BB64-66E2C0067B49}" dt="2025-01-27T01:13:38.513" v="0" actId="33639"/>
          <ac:inkMkLst>
            <pc:docMk/>
            <pc:sldMk cId="349687493" sldId="702"/>
            <ac:inkMk id="10" creationId="{867E1691-6EC1-640B-42A2-5B07AB5948D5}"/>
          </ac:inkMkLst>
        </pc:inkChg>
        <pc:inkChg chg="del">
          <ac:chgData name="Prabhu NATARAJAN" userId="b568c39d-4608-44ca-adc0-616f90d36460" providerId="ADAL" clId="{9EFEC061-E39F-4B80-BB64-66E2C0067B49}" dt="2025-01-27T01:13:38.513" v="0" actId="33639"/>
          <ac:inkMkLst>
            <pc:docMk/>
            <pc:sldMk cId="349687493" sldId="702"/>
            <ac:inkMk id="11" creationId="{26458FBB-7776-0B37-63F5-376D713C0127}"/>
          </ac:inkMkLst>
        </pc:inkChg>
        <pc:inkChg chg="del">
          <ac:chgData name="Prabhu NATARAJAN" userId="b568c39d-4608-44ca-adc0-616f90d36460" providerId="ADAL" clId="{9EFEC061-E39F-4B80-BB64-66E2C0067B49}" dt="2025-01-27T01:13:38.513" v="0" actId="33639"/>
          <ac:inkMkLst>
            <pc:docMk/>
            <pc:sldMk cId="349687493" sldId="702"/>
            <ac:inkMk id="15" creationId="{684E5D81-D8CE-871A-64F5-C57556D06550}"/>
          </ac:inkMkLst>
        </pc:inkChg>
        <pc:inkChg chg="del">
          <ac:chgData name="Prabhu NATARAJAN" userId="b568c39d-4608-44ca-adc0-616f90d36460" providerId="ADAL" clId="{9EFEC061-E39F-4B80-BB64-66E2C0067B49}" dt="2025-01-27T01:13:38.513" v="0" actId="33639"/>
          <ac:inkMkLst>
            <pc:docMk/>
            <pc:sldMk cId="349687493" sldId="702"/>
            <ac:inkMk id="27" creationId="{68946049-0009-6EDD-5B97-165CB1331113}"/>
          </ac:inkMkLst>
        </pc:inkChg>
        <pc:inkChg chg="del">
          <ac:chgData name="Prabhu NATARAJAN" userId="b568c39d-4608-44ca-adc0-616f90d36460" providerId="ADAL" clId="{9EFEC061-E39F-4B80-BB64-66E2C0067B49}" dt="2025-01-27T01:13:38.513" v="0" actId="33639"/>
          <ac:inkMkLst>
            <pc:docMk/>
            <pc:sldMk cId="349687493" sldId="702"/>
            <ac:inkMk id="32" creationId="{782EDF02-4EDA-4326-1719-F15A07045A12}"/>
          </ac:inkMkLst>
        </pc:inkChg>
        <pc:inkChg chg="del">
          <ac:chgData name="Prabhu NATARAJAN" userId="b568c39d-4608-44ca-adc0-616f90d36460" providerId="ADAL" clId="{9EFEC061-E39F-4B80-BB64-66E2C0067B49}" dt="2025-01-27T01:13:38.513" v="0" actId="33639"/>
          <ac:inkMkLst>
            <pc:docMk/>
            <pc:sldMk cId="349687493" sldId="702"/>
            <ac:inkMk id="39" creationId="{2D0F7F96-C045-DBA7-3808-6572267F1CAD}"/>
          </ac:inkMkLst>
        </pc:inkChg>
        <pc:inkChg chg="del">
          <ac:chgData name="Prabhu NATARAJAN" userId="b568c39d-4608-44ca-adc0-616f90d36460" providerId="ADAL" clId="{9EFEC061-E39F-4B80-BB64-66E2C0067B49}" dt="2025-01-27T01:13:38.513" v="0" actId="33639"/>
          <ac:inkMkLst>
            <pc:docMk/>
            <pc:sldMk cId="349687493" sldId="702"/>
            <ac:inkMk id="42" creationId="{10ACA45A-41FB-89E2-DD1D-921848C16427}"/>
          </ac:inkMkLst>
        </pc:inkChg>
        <pc:inkChg chg="del">
          <ac:chgData name="Prabhu NATARAJAN" userId="b568c39d-4608-44ca-adc0-616f90d36460" providerId="ADAL" clId="{9EFEC061-E39F-4B80-BB64-66E2C0067B49}" dt="2025-01-27T01:13:38.513" v="0" actId="33639"/>
          <ac:inkMkLst>
            <pc:docMk/>
            <pc:sldMk cId="349687493" sldId="702"/>
            <ac:inkMk id="53" creationId="{FC8FA1B3-1EEF-130B-F086-069845939322}"/>
          </ac:inkMkLst>
        </pc:inkChg>
        <pc:inkChg chg="del">
          <ac:chgData name="Prabhu NATARAJAN" userId="b568c39d-4608-44ca-adc0-616f90d36460" providerId="ADAL" clId="{9EFEC061-E39F-4B80-BB64-66E2C0067B49}" dt="2025-01-27T01:13:38.513" v="0" actId="33639"/>
          <ac:inkMkLst>
            <pc:docMk/>
            <pc:sldMk cId="349687493" sldId="702"/>
            <ac:inkMk id="60" creationId="{E242C224-0A91-2705-7D1F-7F38038C4A1F}"/>
          </ac:inkMkLst>
        </pc:inkChg>
        <pc:inkChg chg="del">
          <ac:chgData name="Prabhu NATARAJAN" userId="b568c39d-4608-44ca-adc0-616f90d36460" providerId="ADAL" clId="{9EFEC061-E39F-4B80-BB64-66E2C0067B49}" dt="2025-01-27T01:13:38.513" v="0" actId="33639"/>
          <ac:inkMkLst>
            <pc:docMk/>
            <pc:sldMk cId="349687493" sldId="702"/>
            <ac:inkMk id="63" creationId="{499E9E45-1677-C33B-869B-2BDD192EA87D}"/>
          </ac:inkMkLst>
        </pc:inkChg>
      </pc:sldChg>
      <pc:sldChg chg="delSp mod">
        <pc:chgData name="Prabhu NATARAJAN" userId="b568c39d-4608-44ca-adc0-616f90d36460" providerId="ADAL" clId="{9EFEC061-E39F-4B80-BB64-66E2C0067B49}" dt="2025-01-27T01:13:38.513" v="0" actId="33639"/>
        <pc:sldMkLst>
          <pc:docMk/>
          <pc:sldMk cId="1572619365" sldId="703"/>
        </pc:sldMkLst>
        <pc:inkChg chg="del">
          <ac:chgData name="Prabhu NATARAJAN" userId="b568c39d-4608-44ca-adc0-616f90d36460" providerId="ADAL" clId="{9EFEC061-E39F-4B80-BB64-66E2C0067B49}" dt="2025-01-27T01:13:38.513" v="0" actId="33639"/>
          <ac:inkMkLst>
            <pc:docMk/>
            <pc:sldMk cId="1572619365" sldId="703"/>
            <ac:inkMk id="7" creationId="{085BCE2B-248B-66C5-D659-69084D305867}"/>
          </ac:inkMkLst>
        </pc:inkChg>
        <pc:inkChg chg="del">
          <ac:chgData name="Prabhu NATARAJAN" userId="b568c39d-4608-44ca-adc0-616f90d36460" providerId="ADAL" clId="{9EFEC061-E39F-4B80-BB64-66E2C0067B49}" dt="2025-01-27T01:13:38.513" v="0" actId="33639"/>
          <ac:inkMkLst>
            <pc:docMk/>
            <pc:sldMk cId="1572619365" sldId="703"/>
            <ac:inkMk id="13" creationId="{CA649372-7A6F-BFAF-6757-6A1C46247904}"/>
          </ac:inkMkLst>
        </pc:inkChg>
        <pc:inkChg chg="del">
          <ac:chgData name="Prabhu NATARAJAN" userId="b568c39d-4608-44ca-adc0-616f90d36460" providerId="ADAL" clId="{9EFEC061-E39F-4B80-BB64-66E2C0067B49}" dt="2025-01-27T01:13:38.513" v="0" actId="33639"/>
          <ac:inkMkLst>
            <pc:docMk/>
            <pc:sldMk cId="1572619365" sldId="703"/>
            <ac:inkMk id="24" creationId="{313FD0A4-187B-F9C2-F7D0-71FBF6BB6942}"/>
          </ac:inkMkLst>
        </pc:inkChg>
        <pc:inkChg chg="del">
          <ac:chgData name="Prabhu NATARAJAN" userId="b568c39d-4608-44ca-adc0-616f90d36460" providerId="ADAL" clId="{9EFEC061-E39F-4B80-BB64-66E2C0067B49}" dt="2025-01-27T01:13:38.513" v="0" actId="33639"/>
          <ac:inkMkLst>
            <pc:docMk/>
            <pc:sldMk cId="1572619365" sldId="703"/>
            <ac:inkMk id="25" creationId="{78C5265A-C4F5-7ECD-03AB-FBB3EEFFC1BD}"/>
          </ac:inkMkLst>
        </pc:inkChg>
        <pc:inkChg chg="del">
          <ac:chgData name="Prabhu NATARAJAN" userId="b568c39d-4608-44ca-adc0-616f90d36460" providerId="ADAL" clId="{9EFEC061-E39F-4B80-BB64-66E2C0067B49}" dt="2025-01-27T01:13:38.513" v="0" actId="33639"/>
          <ac:inkMkLst>
            <pc:docMk/>
            <pc:sldMk cId="1572619365" sldId="703"/>
            <ac:inkMk id="41" creationId="{4111CDBE-F303-C804-3027-820937BEA645}"/>
          </ac:inkMkLst>
        </pc:inkChg>
        <pc:inkChg chg="del">
          <ac:chgData name="Prabhu NATARAJAN" userId="b568c39d-4608-44ca-adc0-616f90d36460" providerId="ADAL" clId="{9EFEC061-E39F-4B80-BB64-66E2C0067B49}" dt="2025-01-27T01:13:38.513" v="0" actId="33639"/>
          <ac:inkMkLst>
            <pc:docMk/>
            <pc:sldMk cId="1572619365" sldId="703"/>
            <ac:inkMk id="56" creationId="{398873DE-67EE-C952-54CB-B8BA36A601C0}"/>
          </ac:inkMkLst>
        </pc:inkChg>
        <pc:inkChg chg="del">
          <ac:chgData name="Prabhu NATARAJAN" userId="b568c39d-4608-44ca-adc0-616f90d36460" providerId="ADAL" clId="{9EFEC061-E39F-4B80-BB64-66E2C0067B49}" dt="2025-01-27T01:13:38.513" v="0" actId="33639"/>
          <ac:inkMkLst>
            <pc:docMk/>
            <pc:sldMk cId="1572619365" sldId="703"/>
            <ac:inkMk id="63" creationId="{DD0F81D4-8880-88FF-28A8-015C67E5169B}"/>
          </ac:inkMkLst>
        </pc:inkChg>
        <pc:inkChg chg="del">
          <ac:chgData name="Prabhu NATARAJAN" userId="b568c39d-4608-44ca-adc0-616f90d36460" providerId="ADAL" clId="{9EFEC061-E39F-4B80-BB64-66E2C0067B49}" dt="2025-01-27T01:13:38.513" v="0" actId="33639"/>
          <ac:inkMkLst>
            <pc:docMk/>
            <pc:sldMk cId="1572619365" sldId="703"/>
            <ac:inkMk id="15362" creationId="{8747A9ED-98EA-3923-9D82-38C29DC3780B}"/>
          </ac:inkMkLst>
        </pc:inkChg>
        <pc:inkChg chg="del">
          <ac:chgData name="Prabhu NATARAJAN" userId="b568c39d-4608-44ca-adc0-616f90d36460" providerId="ADAL" clId="{9EFEC061-E39F-4B80-BB64-66E2C0067B49}" dt="2025-01-27T01:13:38.513" v="0" actId="33639"/>
          <ac:inkMkLst>
            <pc:docMk/>
            <pc:sldMk cId="1572619365" sldId="703"/>
            <ac:inkMk id="15369" creationId="{AFCD261B-3AF4-9982-4525-8B5487C36D6F}"/>
          </ac:inkMkLst>
        </pc:inkChg>
        <pc:inkChg chg="del">
          <ac:chgData name="Prabhu NATARAJAN" userId="b568c39d-4608-44ca-adc0-616f90d36460" providerId="ADAL" clId="{9EFEC061-E39F-4B80-BB64-66E2C0067B49}" dt="2025-01-27T01:13:38.513" v="0" actId="33639"/>
          <ac:inkMkLst>
            <pc:docMk/>
            <pc:sldMk cId="1572619365" sldId="703"/>
            <ac:inkMk id="15384" creationId="{0BB45D50-0BE6-7533-9C87-05745C8D8689}"/>
          </ac:inkMkLst>
        </pc:inkChg>
      </pc:sldChg>
      <pc:sldChg chg="delSp mod">
        <pc:chgData name="Prabhu NATARAJAN" userId="b568c39d-4608-44ca-adc0-616f90d36460" providerId="ADAL" clId="{9EFEC061-E39F-4B80-BB64-66E2C0067B49}" dt="2025-01-27T01:13:38.513" v="0" actId="33639"/>
        <pc:sldMkLst>
          <pc:docMk/>
          <pc:sldMk cId="2934556258" sldId="704"/>
        </pc:sldMkLst>
        <pc:inkChg chg="del">
          <ac:chgData name="Prabhu NATARAJAN" userId="b568c39d-4608-44ca-adc0-616f90d36460" providerId="ADAL" clId="{9EFEC061-E39F-4B80-BB64-66E2C0067B49}" dt="2025-01-27T01:13:38.513" v="0" actId="33639"/>
          <ac:inkMkLst>
            <pc:docMk/>
            <pc:sldMk cId="2934556258" sldId="704"/>
            <ac:inkMk id="8" creationId="{4794C454-0E41-CDD3-0F4F-EC1C6D12F9A6}"/>
          </ac:inkMkLst>
        </pc:inkChg>
        <pc:inkChg chg="del">
          <ac:chgData name="Prabhu NATARAJAN" userId="b568c39d-4608-44ca-adc0-616f90d36460" providerId="ADAL" clId="{9EFEC061-E39F-4B80-BB64-66E2C0067B49}" dt="2025-01-27T01:13:38.513" v="0" actId="33639"/>
          <ac:inkMkLst>
            <pc:docMk/>
            <pc:sldMk cId="2934556258" sldId="704"/>
            <ac:inkMk id="9" creationId="{5E5E420D-F014-B4DF-1932-C4E3EAAD6646}"/>
          </ac:inkMkLst>
        </pc:inkChg>
        <pc:inkChg chg="del">
          <ac:chgData name="Prabhu NATARAJAN" userId="b568c39d-4608-44ca-adc0-616f90d36460" providerId="ADAL" clId="{9EFEC061-E39F-4B80-BB64-66E2C0067B49}" dt="2025-01-27T01:13:38.513" v="0" actId="33639"/>
          <ac:inkMkLst>
            <pc:docMk/>
            <pc:sldMk cId="2934556258" sldId="704"/>
            <ac:inkMk id="14" creationId="{38C85B0C-4347-B248-73C8-02704F16FDF8}"/>
          </ac:inkMkLst>
        </pc:inkChg>
        <pc:inkChg chg="del">
          <ac:chgData name="Prabhu NATARAJAN" userId="b568c39d-4608-44ca-adc0-616f90d36460" providerId="ADAL" clId="{9EFEC061-E39F-4B80-BB64-66E2C0067B49}" dt="2025-01-27T01:13:38.513" v="0" actId="33639"/>
          <ac:inkMkLst>
            <pc:docMk/>
            <pc:sldMk cId="2934556258" sldId="704"/>
            <ac:inkMk id="24" creationId="{0077F7D7-4DFA-D3F3-BC94-86F8A1E05358}"/>
          </ac:inkMkLst>
        </pc:inkChg>
        <pc:inkChg chg="del">
          <ac:chgData name="Prabhu NATARAJAN" userId="b568c39d-4608-44ca-adc0-616f90d36460" providerId="ADAL" clId="{9EFEC061-E39F-4B80-BB64-66E2C0067B49}" dt="2025-01-27T01:13:38.513" v="0" actId="33639"/>
          <ac:inkMkLst>
            <pc:docMk/>
            <pc:sldMk cId="2934556258" sldId="704"/>
            <ac:inkMk id="29" creationId="{48BB8954-74BF-2CAE-846D-C2BB5AF9CA8B}"/>
          </ac:inkMkLst>
        </pc:inkChg>
        <pc:inkChg chg="del">
          <ac:chgData name="Prabhu NATARAJAN" userId="b568c39d-4608-44ca-adc0-616f90d36460" providerId="ADAL" clId="{9EFEC061-E39F-4B80-BB64-66E2C0067B49}" dt="2025-01-27T01:13:38.513" v="0" actId="33639"/>
          <ac:inkMkLst>
            <pc:docMk/>
            <pc:sldMk cId="2934556258" sldId="704"/>
            <ac:inkMk id="57" creationId="{C2C02413-E66B-529B-6F0C-EC2F157E5713}"/>
          </ac:inkMkLst>
        </pc:inkChg>
        <pc:inkChg chg="del">
          <ac:chgData name="Prabhu NATARAJAN" userId="b568c39d-4608-44ca-adc0-616f90d36460" providerId="ADAL" clId="{9EFEC061-E39F-4B80-BB64-66E2C0067B49}" dt="2025-01-27T01:13:38.513" v="0" actId="33639"/>
          <ac:inkMkLst>
            <pc:docMk/>
            <pc:sldMk cId="2934556258" sldId="704"/>
            <ac:inkMk id="60" creationId="{F95A7477-9AF9-204D-0750-4C84C9B83158}"/>
          </ac:inkMkLst>
        </pc:inkChg>
        <pc:inkChg chg="del">
          <ac:chgData name="Prabhu NATARAJAN" userId="b568c39d-4608-44ca-adc0-616f90d36460" providerId="ADAL" clId="{9EFEC061-E39F-4B80-BB64-66E2C0067B49}" dt="2025-01-27T01:13:38.513" v="0" actId="33639"/>
          <ac:inkMkLst>
            <pc:docMk/>
            <pc:sldMk cId="2934556258" sldId="704"/>
            <ac:inkMk id="61" creationId="{EF92A494-D0BF-9B94-A6A8-CFC5E763A32C}"/>
          </ac:inkMkLst>
        </pc:inkChg>
        <pc:inkChg chg="del">
          <ac:chgData name="Prabhu NATARAJAN" userId="b568c39d-4608-44ca-adc0-616f90d36460" providerId="ADAL" clId="{9EFEC061-E39F-4B80-BB64-66E2C0067B49}" dt="2025-01-27T01:13:38.513" v="0" actId="33639"/>
          <ac:inkMkLst>
            <pc:docMk/>
            <pc:sldMk cId="2934556258" sldId="704"/>
            <ac:inkMk id="105" creationId="{BAAB2BEE-AA42-7B3A-49D5-9765C402C11A}"/>
          </ac:inkMkLst>
        </pc:inkChg>
        <pc:inkChg chg="del">
          <ac:chgData name="Prabhu NATARAJAN" userId="b568c39d-4608-44ca-adc0-616f90d36460" providerId="ADAL" clId="{9EFEC061-E39F-4B80-BB64-66E2C0067B49}" dt="2025-01-27T01:13:38.513" v="0" actId="33639"/>
          <ac:inkMkLst>
            <pc:docMk/>
            <pc:sldMk cId="2934556258" sldId="704"/>
            <ac:inkMk id="108" creationId="{49EE8A54-938F-AC63-D905-9EFDC1BBB888}"/>
          </ac:inkMkLst>
        </pc:inkChg>
      </pc:sldChg>
      <pc:sldChg chg="delSp mod">
        <pc:chgData name="Prabhu NATARAJAN" userId="b568c39d-4608-44ca-adc0-616f90d36460" providerId="ADAL" clId="{9EFEC061-E39F-4B80-BB64-66E2C0067B49}" dt="2025-01-27T01:13:38.513" v="0" actId="33639"/>
        <pc:sldMkLst>
          <pc:docMk/>
          <pc:sldMk cId="706125270" sldId="705"/>
        </pc:sldMkLst>
        <pc:inkChg chg="del">
          <ac:chgData name="Prabhu NATARAJAN" userId="b568c39d-4608-44ca-adc0-616f90d36460" providerId="ADAL" clId="{9EFEC061-E39F-4B80-BB64-66E2C0067B49}" dt="2025-01-27T01:13:38.513" v="0" actId="33639"/>
          <ac:inkMkLst>
            <pc:docMk/>
            <pc:sldMk cId="706125270" sldId="705"/>
            <ac:inkMk id="4" creationId="{ADBAE680-9109-4426-29C4-6958FEAACB14}"/>
          </ac:inkMkLst>
        </pc:inkChg>
        <pc:inkChg chg="del">
          <ac:chgData name="Prabhu NATARAJAN" userId="b568c39d-4608-44ca-adc0-616f90d36460" providerId="ADAL" clId="{9EFEC061-E39F-4B80-BB64-66E2C0067B49}" dt="2025-01-27T01:13:38.513" v="0" actId="33639"/>
          <ac:inkMkLst>
            <pc:docMk/>
            <pc:sldMk cId="706125270" sldId="705"/>
            <ac:inkMk id="7" creationId="{692CFBAF-2923-1BBA-6557-CEE492E49228}"/>
          </ac:inkMkLst>
        </pc:inkChg>
        <pc:inkChg chg="del">
          <ac:chgData name="Prabhu NATARAJAN" userId="b568c39d-4608-44ca-adc0-616f90d36460" providerId="ADAL" clId="{9EFEC061-E39F-4B80-BB64-66E2C0067B49}" dt="2025-01-27T01:13:38.513" v="0" actId="33639"/>
          <ac:inkMkLst>
            <pc:docMk/>
            <pc:sldMk cId="706125270" sldId="705"/>
            <ac:inkMk id="8" creationId="{A1714312-421D-C31D-0622-6E799D614637}"/>
          </ac:inkMkLst>
        </pc:inkChg>
        <pc:inkChg chg="del">
          <ac:chgData name="Prabhu NATARAJAN" userId="b568c39d-4608-44ca-adc0-616f90d36460" providerId="ADAL" clId="{9EFEC061-E39F-4B80-BB64-66E2C0067B49}" dt="2025-01-27T01:13:38.513" v="0" actId="33639"/>
          <ac:inkMkLst>
            <pc:docMk/>
            <pc:sldMk cId="706125270" sldId="705"/>
            <ac:inkMk id="60" creationId="{0E6A637A-496E-A7C4-F645-03A8573F8A08}"/>
          </ac:inkMkLst>
        </pc:inkChg>
        <pc:inkChg chg="del">
          <ac:chgData name="Prabhu NATARAJAN" userId="b568c39d-4608-44ca-adc0-616f90d36460" providerId="ADAL" clId="{9EFEC061-E39F-4B80-BB64-66E2C0067B49}" dt="2025-01-27T01:13:38.513" v="0" actId="33639"/>
          <ac:inkMkLst>
            <pc:docMk/>
            <pc:sldMk cId="706125270" sldId="705"/>
            <ac:inkMk id="15362" creationId="{17A5307A-A903-34E8-7336-CC25FBC4A7BD}"/>
          </ac:inkMkLst>
        </pc:inkChg>
        <pc:inkChg chg="del">
          <ac:chgData name="Prabhu NATARAJAN" userId="b568c39d-4608-44ca-adc0-616f90d36460" providerId="ADAL" clId="{9EFEC061-E39F-4B80-BB64-66E2C0067B49}" dt="2025-01-27T01:13:38.513" v="0" actId="33639"/>
          <ac:inkMkLst>
            <pc:docMk/>
            <pc:sldMk cId="706125270" sldId="705"/>
            <ac:inkMk id="15365" creationId="{369AC35E-9977-23C7-DC27-97FA1E1E618B}"/>
          </ac:inkMkLst>
        </pc:inkChg>
        <pc:inkChg chg="del">
          <ac:chgData name="Prabhu NATARAJAN" userId="b568c39d-4608-44ca-adc0-616f90d36460" providerId="ADAL" clId="{9EFEC061-E39F-4B80-BB64-66E2C0067B49}" dt="2025-01-27T01:13:38.513" v="0" actId="33639"/>
          <ac:inkMkLst>
            <pc:docMk/>
            <pc:sldMk cId="706125270" sldId="705"/>
            <ac:inkMk id="15369" creationId="{883F67F2-B0CA-9E37-7CC4-DFAEC610AA5E}"/>
          </ac:inkMkLst>
        </pc:inkChg>
        <pc:inkChg chg="del">
          <ac:chgData name="Prabhu NATARAJAN" userId="b568c39d-4608-44ca-adc0-616f90d36460" providerId="ADAL" clId="{9EFEC061-E39F-4B80-BB64-66E2C0067B49}" dt="2025-01-27T01:13:38.513" v="0" actId="33639"/>
          <ac:inkMkLst>
            <pc:docMk/>
            <pc:sldMk cId="706125270" sldId="705"/>
            <ac:inkMk id="15370" creationId="{3FC95867-2B64-3F4E-68BC-24B25D07D875}"/>
          </ac:inkMkLst>
        </pc:inkChg>
      </pc:sldChg>
      <pc:sldChg chg="delSp mod">
        <pc:chgData name="Prabhu NATARAJAN" userId="b568c39d-4608-44ca-adc0-616f90d36460" providerId="ADAL" clId="{9EFEC061-E39F-4B80-BB64-66E2C0067B49}" dt="2025-01-27T01:13:38.513" v="0" actId="33639"/>
        <pc:sldMkLst>
          <pc:docMk/>
          <pc:sldMk cId="3147466855" sldId="706"/>
        </pc:sldMkLst>
        <pc:inkChg chg="del">
          <ac:chgData name="Prabhu NATARAJAN" userId="b568c39d-4608-44ca-adc0-616f90d36460" providerId="ADAL" clId="{9EFEC061-E39F-4B80-BB64-66E2C0067B49}" dt="2025-01-27T01:13:38.513" v="0" actId="33639"/>
          <ac:inkMkLst>
            <pc:docMk/>
            <pc:sldMk cId="3147466855" sldId="706"/>
            <ac:inkMk id="2" creationId="{E8A9F200-D822-6467-3B0E-4680B0EF7A8C}"/>
          </ac:inkMkLst>
        </pc:inkChg>
        <pc:inkChg chg="del">
          <ac:chgData name="Prabhu NATARAJAN" userId="b568c39d-4608-44ca-adc0-616f90d36460" providerId="ADAL" clId="{9EFEC061-E39F-4B80-BB64-66E2C0067B49}" dt="2025-01-27T01:13:38.513" v="0" actId="33639"/>
          <ac:inkMkLst>
            <pc:docMk/>
            <pc:sldMk cId="3147466855" sldId="706"/>
            <ac:inkMk id="3" creationId="{77B71B18-EAA3-292F-08D2-641D9D9402A8}"/>
          </ac:inkMkLst>
        </pc:inkChg>
        <pc:inkChg chg="del">
          <ac:chgData name="Prabhu NATARAJAN" userId="b568c39d-4608-44ca-adc0-616f90d36460" providerId="ADAL" clId="{9EFEC061-E39F-4B80-BB64-66E2C0067B49}" dt="2025-01-27T01:13:38.513" v="0" actId="33639"/>
          <ac:inkMkLst>
            <pc:docMk/>
            <pc:sldMk cId="3147466855" sldId="706"/>
            <ac:inkMk id="4" creationId="{68A759BF-FF20-1900-264F-03F3ECEB2CB9}"/>
          </ac:inkMkLst>
        </pc:inkChg>
        <pc:inkChg chg="del">
          <ac:chgData name="Prabhu NATARAJAN" userId="b568c39d-4608-44ca-adc0-616f90d36460" providerId="ADAL" clId="{9EFEC061-E39F-4B80-BB64-66E2C0067B49}" dt="2025-01-27T01:13:38.513" v="0" actId="33639"/>
          <ac:inkMkLst>
            <pc:docMk/>
            <pc:sldMk cId="3147466855" sldId="706"/>
            <ac:inkMk id="5" creationId="{902CFE75-EB71-BF7F-227E-D3B0F3C8E6F6}"/>
          </ac:inkMkLst>
        </pc:inkChg>
        <pc:inkChg chg="del">
          <ac:chgData name="Prabhu NATARAJAN" userId="b568c39d-4608-44ca-adc0-616f90d36460" providerId="ADAL" clId="{9EFEC061-E39F-4B80-BB64-66E2C0067B49}" dt="2025-01-27T01:13:38.513" v="0" actId="33639"/>
          <ac:inkMkLst>
            <pc:docMk/>
            <pc:sldMk cId="3147466855" sldId="706"/>
            <ac:inkMk id="6" creationId="{DFAB1FC2-F1BD-44C7-EAD4-DE42D60375D1}"/>
          </ac:inkMkLst>
        </pc:inkChg>
        <pc:inkChg chg="del">
          <ac:chgData name="Prabhu NATARAJAN" userId="b568c39d-4608-44ca-adc0-616f90d36460" providerId="ADAL" clId="{9EFEC061-E39F-4B80-BB64-66E2C0067B49}" dt="2025-01-27T01:13:38.513" v="0" actId="33639"/>
          <ac:inkMkLst>
            <pc:docMk/>
            <pc:sldMk cId="3147466855" sldId="706"/>
            <ac:inkMk id="7" creationId="{1C9F9307-9666-AC3C-1178-1987B3CCD26F}"/>
          </ac:inkMkLst>
        </pc:inkChg>
        <pc:inkChg chg="del">
          <ac:chgData name="Prabhu NATARAJAN" userId="b568c39d-4608-44ca-adc0-616f90d36460" providerId="ADAL" clId="{9EFEC061-E39F-4B80-BB64-66E2C0067B49}" dt="2025-01-27T01:13:38.513" v="0" actId="33639"/>
          <ac:inkMkLst>
            <pc:docMk/>
            <pc:sldMk cId="3147466855" sldId="706"/>
            <ac:inkMk id="10" creationId="{4D4E503A-FB38-514A-90CC-52BFD9804727}"/>
          </ac:inkMkLst>
        </pc:inkChg>
        <pc:inkChg chg="del">
          <ac:chgData name="Prabhu NATARAJAN" userId="b568c39d-4608-44ca-adc0-616f90d36460" providerId="ADAL" clId="{9EFEC061-E39F-4B80-BB64-66E2C0067B49}" dt="2025-01-27T01:13:38.513" v="0" actId="33639"/>
          <ac:inkMkLst>
            <pc:docMk/>
            <pc:sldMk cId="3147466855" sldId="706"/>
            <ac:inkMk id="12" creationId="{C7F4E5C2-6EE7-44A3-213B-7BE5B3C03594}"/>
          </ac:inkMkLst>
        </pc:inkChg>
        <pc:inkChg chg="del">
          <ac:chgData name="Prabhu NATARAJAN" userId="b568c39d-4608-44ca-adc0-616f90d36460" providerId="ADAL" clId="{9EFEC061-E39F-4B80-BB64-66E2C0067B49}" dt="2025-01-27T01:13:38.513" v="0" actId="33639"/>
          <ac:inkMkLst>
            <pc:docMk/>
            <pc:sldMk cId="3147466855" sldId="706"/>
            <ac:inkMk id="55" creationId="{C51E9587-17B9-D0C4-7964-720EA3C98881}"/>
          </ac:inkMkLst>
        </pc:inkChg>
        <pc:inkChg chg="del">
          <ac:chgData name="Prabhu NATARAJAN" userId="b568c39d-4608-44ca-adc0-616f90d36460" providerId="ADAL" clId="{9EFEC061-E39F-4B80-BB64-66E2C0067B49}" dt="2025-01-27T01:13:38.513" v="0" actId="33639"/>
          <ac:inkMkLst>
            <pc:docMk/>
            <pc:sldMk cId="3147466855" sldId="706"/>
            <ac:inkMk id="15368" creationId="{2650F160-52D2-8190-E526-932F433E85A9}"/>
          </ac:inkMkLst>
        </pc:inkChg>
      </pc:sldChg>
      <pc:sldChg chg="delSp mod">
        <pc:chgData name="Prabhu NATARAJAN" userId="b568c39d-4608-44ca-adc0-616f90d36460" providerId="ADAL" clId="{9EFEC061-E39F-4B80-BB64-66E2C0067B49}" dt="2025-01-27T01:13:38.513" v="0" actId="33639"/>
        <pc:sldMkLst>
          <pc:docMk/>
          <pc:sldMk cId="859594468" sldId="710"/>
        </pc:sldMkLst>
        <pc:inkChg chg="del">
          <ac:chgData name="Prabhu NATARAJAN" userId="b568c39d-4608-44ca-adc0-616f90d36460" providerId="ADAL" clId="{9EFEC061-E39F-4B80-BB64-66E2C0067B49}" dt="2025-01-27T01:13:38.513" v="0" actId="33639"/>
          <ac:inkMkLst>
            <pc:docMk/>
            <pc:sldMk cId="859594468" sldId="710"/>
            <ac:inkMk id="17" creationId="{293B7904-03B3-7938-2C9F-CDF54780D30B}"/>
          </ac:inkMkLst>
        </pc:inkChg>
        <pc:inkChg chg="del">
          <ac:chgData name="Prabhu NATARAJAN" userId="b568c39d-4608-44ca-adc0-616f90d36460" providerId="ADAL" clId="{9EFEC061-E39F-4B80-BB64-66E2C0067B49}" dt="2025-01-27T01:13:38.513" v="0" actId="33639"/>
          <ac:inkMkLst>
            <pc:docMk/>
            <pc:sldMk cId="859594468" sldId="710"/>
            <ac:inkMk id="30" creationId="{A1CDC4B4-ED61-7A4A-6268-252CAE1D97C8}"/>
          </ac:inkMkLst>
        </pc:inkChg>
        <pc:inkChg chg="del">
          <ac:chgData name="Prabhu NATARAJAN" userId="b568c39d-4608-44ca-adc0-616f90d36460" providerId="ADAL" clId="{9EFEC061-E39F-4B80-BB64-66E2C0067B49}" dt="2025-01-27T01:13:38.513" v="0" actId="33639"/>
          <ac:inkMkLst>
            <pc:docMk/>
            <pc:sldMk cId="859594468" sldId="710"/>
            <ac:inkMk id="39" creationId="{7BA5E4BA-8D17-3272-D14D-2D9AAC07C0F9}"/>
          </ac:inkMkLst>
        </pc:inkChg>
        <pc:inkChg chg="del">
          <ac:chgData name="Prabhu NATARAJAN" userId="b568c39d-4608-44ca-adc0-616f90d36460" providerId="ADAL" clId="{9EFEC061-E39F-4B80-BB64-66E2C0067B49}" dt="2025-01-27T01:13:38.513" v="0" actId="33639"/>
          <ac:inkMkLst>
            <pc:docMk/>
            <pc:sldMk cId="859594468" sldId="710"/>
            <ac:inkMk id="46" creationId="{C1DC3D95-0659-A656-200A-E321A13039B3}"/>
          </ac:inkMkLst>
        </pc:inkChg>
        <pc:inkChg chg="del">
          <ac:chgData name="Prabhu NATARAJAN" userId="b568c39d-4608-44ca-adc0-616f90d36460" providerId="ADAL" clId="{9EFEC061-E39F-4B80-BB64-66E2C0067B49}" dt="2025-01-27T01:13:38.513" v="0" actId="33639"/>
          <ac:inkMkLst>
            <pc:docMk/>
            <pc:sldMk cId="859594468" sldId="710"/>
            <ac:inkMk id="57" creationId="{1323350E-F4CF-F1AA-98FF-1C47ED078582}"/>
          </ac:inkMkLst>
        </pc:inkChg>
        <pc:inkChg chg="del">
          <ac:chgData name="Prabhu NATARAJAN" userId="b568c39d-4608-44ca-adc0-616f90d36460" providerId="ADAL" clId="{9EFEC061-E39F-4B80-BB64-66E2C0067B49}" dt="2025-01-27T01:13:38.513" v="0" actId="33639"/>
          <ac:inkMkLst>
            <pc:docMk/>
            <pc:sldMk cId="859594468" sldId="710"/>
            <ac:inkMk id="86" creationId="{620791F0-E7A7-52B5-FD25-1EC7C3779EAB}"/>
          </ac:inkMkLst>
        </pc:inkChg>
        <pc:inkChg chg="del">
          <ac:chgData name="Prabhu NATARAJAN" userId="b568c39d-4608-44ca-adc0-616f90d36460" providerId="ADAL" clId="{9EFEC061-E39F-4B80-BB64-66E2C0067B49}" dt="2025-01-27T01:13:38.513" v="0" actId="33639"/>
          <ac:inkMkLst>
            <pc:docMk/>
            <pc:sldMk cId="859594468" sldId="710"/>
            <ac:inkMk id="93" creationId="{2FB95864-81A5-80B1-7D66-185E25ACF2A7}"/>
          </ac:inkMkLst>
        </pc:inkChg>
        <pc:inkChg chg="del">
          <ac:chgData name="Prabhu NATARAJAN" userId="b568c39d-4608-44ca-adc0-616f90d36460" providerId="ADAL" clId="{9EFEC061-E39F-4B80-BB64-66E2C0067B49}" dt="2025-01-27T01:13:38.513" v="0" actId="33639"/>
          <ac:inkMkLst>
            <pc:docMk/>
            <pc:sldMk cId="859594468" sldId="710"/>
            <ac:inkMk id="107" creationId="{7ACD5F24-3CE8-94F8-1604-45AC29A0B8F8}"/>
          </ac:inkMkLst>
        </pc:inkChg>
        <pc:inkChg chg="del">
          <ac:chgData name="Prabhu NATARAJAN" userId="b568c39d-4608-44ca-adc0-616f90d36460" providerId="ADAL" clId="{9EFEC061-E39F-4B80-BB64-66E2C0067B49}" dt="2025-01-27T01:13:38.513" v="0" actId="33639"/>
          <ac:inkMkLst>
            <pc:docMk/>
            <pc:sldMk cId="859594468" sldId="710"/>
            <ac:inkMk id="138" creationId="{E7F190CF-54EC-05F8-FEA7-79F5D424337A}"/>
          </ac:inkMkLst>
        </pc:inkChg>
        <pc:inkChg chg="del">
          <ac:chgData name="Prabhu NATARAJAN" userId="b568c39d-4608-44ca-adc0-616f90d36460" providerId="ADAL" clId="{9EFEC061-E39F-4B80-BB64-66E2C0067B49}" dt="2025-01-27T01:13:38.513" v="0" actId="33639"/>
          <ac:inkMkLst>
            <pc:docMk/>
            <pc:sldMk cId="859594468" sldId="710"/>
            <ac:inkMk id="182" creationId="{6D392AF4-470A-1790-DEE6-D488B19FC4E2}"/>
          </ac:inkMkLst>
        </pc:inkChg>
      </pc:sldChg>
      <pc:sldChg chg="delSp mod">
        <pc:chgData name="Prabhu NATARAJAN" userId="b568c39d-4608-44ca-adc0-616f90d36460" providerId="ADAL" clId="{9EFEC061-E39F-4B80-BB64-66E2C0067B49}" dt="2025-01-27T01:13:38.513" v="0" actId="33639"/>
        <pc:sldMkLst>
          <pc:docMk/>
          <pc:sldMk cId="2531139402" sldId="711"/>
        </pc:sldMkLst>
        <pc:inkChg chg="del">
          <ac:chgData name="Prabhu NATARAJAN" userId="b568c39d-4608-44ca-adc0-616f90d36460" providerId="ADAL" clId="{9EFEC061-E39F-4B80-BB64-66E2C0067B49}" dt="2025-01-27T01:13:38.513" v="0" actId="33639"/>
          <ac:inkMkLst>
            <pc:docMk/>
            <pc:sldMk cId="2531139402" sldId="711"/>
            <ac:inkMk id="7" creationId="{04AE3AC1-548E-08AE-8977-B675EAB4DE12}"/>
          </ac:inkMkLst>
        </pc:inkChg>
        <pc:inkChg chg="del">
          <ac:chgData name="Prabhu NATARAJAN" userId="b568c39d-4608-44ca-adc0-616f90d36460" providerId="ADAL" clId="{9EFEC061-E39F-4B80-BB64-66E2C0067B49}" dt="2025-01-27T01:13:38.513" v="0" actId="33639"/>
          <ac:inkMkLst>
            <pc:docMk/>
            <pc:sldMk cId="2531139402" sldId="711"/>
            <ac:inkMk id="37" creationId="{5CAAE44C-525E-1B59-9255-3160390B7C74}"/>
          </ac:inkMkLst>
        </pc:inkChg>
        <pc:inkChg chg="del">
          <ac:chgData name="Prabhu NATARAJAN" userId="b568c39d-4608-44ca-adc0-616f90d36460" providerId="ADAL" clId="{9EFEC061-E39F-4B80-BB64-66E2C0067B49}" dt="2025-01-27T01:13:38.513" v="0" actId="33639"/>
          <ac:inkMkLst>
            <pc:docMk/>
            <pc:sldMk cId="2531139402" sldId="711"/>
            <ac:inkMk id="48" creationId="{A1106C75-FDFC-992E-0A6D-BA6C00E34A15}"/>
          </ac:inkMkLst>
        </pc:inkChg>
        <pc:inkChg chg="del">
          <ac:chgData name="Prabhu NATARAJAN" userId="b568c39d-4608-44ca-adc0-616f90d36460" providerId="ADAL" clId="{9EFEC061-E39F-4B80-BB64-66E2C0067B49}" dt="2025-01-27T01:13:38.513" v="0" actId="33639"/>
          <ac:inkMkLst>
            <pc:docMk/>
            <pc:sldMk cId="2531139402" sldId="711"/>
            <ac:inkMk id="53" creationId="{E48D69EE-4D86-48F9-A7A2-643026871D9B}"/>
          </ac:inkMkLst>
        </pc:inkChg>
        <pc:inkChg chg="del">
          <ac:chgData name="Prabhu NATARAJAN" userId="b568c39d-4608-44ca-adc0-616f90d36460" providerId="ADAL" clId="{9EFEC061-E39F-4B80-BB64-66E2C0067B49}" dt="2025-01-27T01:13:38.513" v="0" actId="33639"/>
          <ac:inkMkLst>
            <pc:docMk/>
            <pc:sldMk cId="2531139402" sldId="711"/>
            <ac:inkMk id="15364" creationId="{F20C47BC-02AA-E8FB-C6A7-2B15C0A00A8C}"/>
          </ac:inkMkLst>
        </pc:inkChg>
        <pc:inkChg chg="del">
          <ac:chgData name="Prabhu NATARAJAN" userId="b568c39d-4608-44ca-adc0-616f90d36460" providerId="ADAL" clId="{9EFEC061-E39F-4B80-BB64-66E2C0067B49}" dt="2025-01-27T01:13:38.513" v="0" actId="33639"/>
          <ac:inkMkLst>
            <pc:docMk/>
            <pc:sldMk cId="2531139402" sldId="711"/>
            <ac:inkMk id="15380" creationId="{B71586DE-7CEB-D643-C154-13497B8EAB0F}"/>
          </ac:inkMkLst>
        </pc:inkChg>
        <pc:inkChg chg="del">
          <ac:chgData name="Prabhu NATARAJAN" userId="b568c39d-4608-44ca-adc0-616f90d36460" providerId="ADAL" clId="{9EFEC061-E39F-4B80-BB64-66E2C0067B49}" dt="2025-01-27T01:13:38.513" v="0" actId="33639"/>
          <ac:inkMkLst>
            <pc:docMk/>
            <pc:sldMk cId="2531139402" sldId="711"/>
            <ac:inkMk id="15381" creationId="{3A9472FD-8342-5686-D2C4-F616C7BDD69F}"/>
          </ac:inkMkLst>
        </pc:inkChg>
        <pc:inkChg chg="del">
          <ac:chgData name="Prabhu NATARAJAN" userId="b568c39d-4608-44ca-adc0-616f90d36460" providerId="ADAL" clId="{9EFEC061-E39F-4B80-BB64-66E2C0067B49}" dt="2025-01-27T01:13:38.513" v="0" actId="33639"/>
          <ac:inkMkLst>
            <pc:docMk/>
            <pc:sldMk cId="2531139402" sldId="711"/>
            <ac:inkMk id="15387" creationId="{EA4F93D6-E704-3B70-30C3-E60A85567FC7}"/>
          </ac:inkMkLst>
        </pc:inkChg>
        <pc:inkChg chg="del">
          <ac:chgData name="Prabhu NATARAJAN" userId="b568c39d-4608-44ca-adc0-616f90d36460" providerId="ADAL" clId="{9EFEC061-E39F-4B80-BB64-66E2C0067B49}" dt="2025-01-27T01:13:38.513" v="0" actId="33639"/>
          <ac:inkMkLst>
            <pc:docMk/>
            <pc:sldMk cId="2531139402" sldId="711"/>
            <ac:inkMk id="15391" creationId="{12F41A74-958B-CCB6-504A-07061A20676B}"/>
          </ac:inkMkLst>
        </pc:inkChg>
        <pc:inkChg chg="del">
          <ac:chgData name="Prabhu NATARAJAN" userId="b568c39d-4608-44ca-adc0-616f90d36460" providerId="ADAL" clId="{9EFEC061-E39F-4B80-BB64-66E2C0067B49}" dt="2025-01-27T01:13:38.513" v="0" actId="33639"/>
          <ac:inkMkLst>
            <pc:docMk/>
            <pc:sldMk cId="2531139402" sldId="711"/>
            <ac:inkMk id="15397" creationId="{977BA501-F817-2996-C0CC-CD5AFAE51977}"/>
          </ac:inkMkLst>
        </pc:inkChg>
      </pc:sldChg>
      <pc:sldChg chg="delSp mod">
        <pc:chgData name="Prabhu NATARAJAN" userId="b568c39d-4608-44ca-adc0-616f90d36460" providerId="ADAL" clId="{9EFEC061-E39F-4B80-BB64-66E2C0067B49}" dt="2025-01-27T01:13:38.513" v="0" actId="33639"/>
        <pc:sldMkLst>
          <pc:docMk/>
          <pc:sldMk cId="46032493" sldId="713"/>
        </pc:sldMkLst>
        <pc:inkChg chg="del">
          <ac:chgData name="Prabhu NATARAJAN" userId="b568c39d-4608-44ca-adc0-616f90d36460" providerId="ADAL" clId="{9EFEC061-E39F-4B80-BB64-66E2C0067B49}" dt="2025-01-27T01:13:38.513" v="0" actId="33639"/>
          <ac:inkMkLst>
            <pc:docMk/>
            <pc:sldMk cId="46032493" sldId="713"/>
            <ac:inkMk id="18" creationId="{5387DF63-328F-D46D-9DCB-F66E9AC31203}"/>
          </ac:inkMkLst>
        </pc:inkChg>
        <pc:inkChg chg="del">
          <ac:chgData name="Prabhu NATARAJAN" userId="b568c39d-4608-44ca-adc0-616f90d36460" providerId="ADAL" clId="{9EFEC061-E39F-4B80-BB64-66E2C0067B49}" dt="2025-01-27T01:13:38.513" v="0" actId="33639"/>
          <ac:inkMkLst>
            <pc:docMk/>
            <pc:sldMk cId="46032493" sldId="713"/>
            <ac:inkMk id="22" creationId="{F5E55112-F059-E499-343D-A11DFAF0A11D}"/>
          </ac:inkMkLst>
        </pc:inkChg>
        <pc:inkChg chg="del">
          <ac:chgData name="Prabhu NATARAJAN" userId="b568c39d-4608-44ca-adc0-616f90d36460" providerId="ADAL" clId="{9EFEC061-E39F-4B80-BB64-66E2C0067B49}" dt="2025-01-27T01:13:38.513" v="0" actId="33639"/>
          <ac:inkMkLst>
            <pc:docMk/>
            <pc:sldMk cId="46032493" sldId="713"/>
            <ac:inkMk id="26" creationId="{BF4C2340-DD02-A3D1-85F3-7B0AA0080596}"/>
          </ac:inkMkLst>
        </pc:inkChg>
        <pc:inkChg chg="del">
          <ac:chgData name="Prabhu NATARAJAN" userId="b568c39d-4608-44ca-adc0-616f90d36460" providerId="ADAL" clId="{9EFEC061-E39F-4B80-BB64-66E2C0067B49}" dt="2025-01-27T01:13:38.513" v="0" actId="33639"/>
          <ac:inkMkLst>
            <pc:docMk/>
            <pc:sldMk cId="46032493" sldId="713"/>
            <ac:inkMk id="29" creationId="{CFA1F3B5-35E5-0AF3-CFD1-2E0F69A27338}"/>
          </ac:inkMkLst>
        </pc:inkChg>
        <pc:inkChg chg="del">
          <ac:chgData name="Prabhu NATARAJAN" userId="b568c39d-4608-44ca-adc0-616f90d36460" providerId="ADAL" clId="{9EFEC061-E39F-4B80-BB64-66E2C0067B49}" dt="2025-01-27T01:13:38.513" v="0" actId="33639"/>
          <ac:inkMkLst>
            <pc:docMk/>
            <pc:sldMk cId="46032493" sldId="713"/>
            <ac:inkMk id="33" creationId="{A1FE3F9E-2B41-F086-E8B3-BAFA4FFA92E3}"/>
          </ac:inkMkLst>
        </pc:inkChg>
        <pc:inkChg chg="del">
          <ac:chgData name="Prabhu NATARAJAN" userId="b568c39d-4608-44ca-adc0-616f90d36460" providerId="ADAL" clId="{9EFEC061-E39F-4B80-BB64-66E2C0067B49}" dt="2025-01-27T01:13:38.513" v="0" actId="33639"/>
          <ac:inkMkLst>
            <pc:docMk/>
            <pc:sldMk cId="46032493" sldId="713"/>
            <ac:inkMk id="36" creationId="{09041699-FE3A-351A-3ADC-AA87AD802CD2}"/>
          </ac:inkMkLst>
        </pc:inkChg>
        <pc:inkChg chg="del">
          <ac:chgData name="Prabhu NATARAJAN" userId="b568c39d-4608-44ca-adc0-616f90d36460" providerId="ADAL" clId="{9EFEC061-E39F-4B80-BB64-66E2C0067B49}" dt="2025-01-27T01:13:38.513" v="0" actId="33639"/>
          <ac:inkMkLst>
            <pc:docMk/>
            <pc:sldMk cId="46032493" sldId="713"/>
            <ac:inkMk id="43" creationId="{2980DFD8-4EC2-CF64-55EF-8C3966BC245A}"/>
          </ac:inkMkLst>
        </pc:inkChg>
        <pc:inkChg chg="del">
          <ac:chgData name="Prabhu NATARAJAN" userId="b568c39d-4608-44ca-adc0-616f90d36460" providerId="ADAL" clId="{9EFEC061-E39F-4B80-BB64-66E2C0067B49}" dt="2025-01-27T01:13:38.513" v="0" actId="33639"/>
          <ac:inkMkLst>
            <pc:docMk/>
            <pc:sldMk cId="46032493" sldId="713"/>
            <ac:inkMk id="53" creationId="{B985E103-527D-17A4-68FE-2271E2B83131}"/>
          </ac:inkMkLst>
        </pc:inkChg>
        <pc:inkChg chg="del">
          <ac:chgData name="Prabhu NATARAJAN" userId="b568c39d-4608-44ca-adc0-616f90d36460" providerId="ADAL" clId="{9EFEC061-E39F-4B80-BB64-66E2C0067B49}" dt="2025-01-27T01:13:38.513" v="0" actId="33639"/>
          <ac:inkMkLst>
            <pc:docMk/>
            <pc:sldMk cId="46032493" sldId="713"/>
            <ac:inkMk id="59" creationId="{4135C410-F767-0332-D190-69BA96824E43}"/>
          </ac:inkMkLst>
        </pc:inkChg>
        <pc:inkChg chg="del">
          <ac:chgData name="Prabhu NATARAJAN" userId="b568c39d-4608-44ca-adc0-616f90d36460" providerId="ADAL" clId="{9EFEC061-E39F-4B80-BB64-66E2C0067B49}" dt="2025-01-27T01:13:38.513" v="0" actId="33639"/>
          <ac:inkMkLst>
            <pc:docMk/>
            <pc:sldMk cId="46032493" sldId="713"/>
            <ac:inkMk id="63" creationId="{20EBDB61-10FE-AE80-625F-BFD6120EA203}"/>
          </ac:inkMkLst>
        </pc:inkChg>
      </pc:sldChg>
      <pc:sldChg chg="delSp mod">
        <pc:chgData name="Prabhu NATARAJAN" userId="b568c39d-4608-44ca-adc0-616f90d36460" providerId="ADAL" clId="{9EFEC061-E39F-4B80-BB64-66E2C0067B49}" dt="2025-01-27T01:13:38.513" v="0" actId="33639"/>
        <pc:sldMkLst>
          <pc:docMk/>
          <pc:sldMk cId="1360205314" sldId="714"/>
        </pc:sldMkLst>
        <pc:inkChg chg="del">
          <ac:chgData name="Prabhu NATARAJAN" userId="b568c39d-4608-44ca-adc0-616f90d36460" providerId="ADAL" clId="{9EFEC061-E39F-4B80-BB64-66E2C0067B49}" dt="2025-01-27T01:13:38.513" v="0" actId="33639"/>
          <ac:inkMkLst>
            <pc:docMk/>
            <pc:sldMk cId="1360205314" sldId="714"/>
            <ac:inkMk id="7" creationId="{26100AE6-57C7-335B-76E8-B022CCBBD66D}"/>
          </ac:inkMkLst>
        </pc:inkChg>
        <pc:inkChg chg="del">
          <ac:chgData name="Prabhu NATARAJAN" userId="b568c39d-4608-44ca-adc0-616f90d36460" providerId="ADAL" clId="{9EFEC061-E39F-4B80-BB64-66E2C0067B49}" dt="2025-01-27T01:13:38.513" v="0" actId="33639"/>
          <ac:inkMkLst>
            <pc:docMk/>
            <pc:sldMk cId="1360205314" sldId="714"/>
            <ac:inkMk id="23" creationId="{F871AE83-8AFC-3129-DA54-FE4B6BAB9A5E}"/>
          </ac:inkMkLst>
        </pc:inkChg>
        <pc:inkChg chg="del">
          <ac:chgData name="Prabhu NATARAJAN" userId="b568c39d-4608-44ca-adc0-616f90d36460" providerId="ADAL" clId="{9EFEC061-E39F-4B80-BB64-66E2C0067B49}" dt="2025-01-27T01:13:38.513" v="0" actId="33639"/>
          <ac:inkMkLst>
            <pc:docMk/>
            <pc:sldMk cId="1360205314" sldId="714"/>
            <ac:inkMk id="38" creationId="{A2E7104D-8486-EDDD-2572-C22EE02A33B3}"/>
          </ac:inkMkLst>
        </pc:inkChg>
        <pc:inkChg chg="del">
          <ac:chgData name="Prabhu NATARAJAN" userId="b568c39d-4608-44ca-adc0-616f90d36460" providerId="ADAL" clId="{9EFEC061-E39F-4B80-BB64-66E2C0067B49}" dt="2025-01-27T01:13:38.513" v="0" actId="33639"/>
          <ac:inkMkLst>
            <pc:docMk/>
            <pc:sldMk cId="1360205314" sldId="714"/>
            <ac:inkMk id="55" creationId="{66095F3F-1C9F-6162-2BB2-AFB68F7EC064}"/>
          </ac:inkMkLst>
        </pc:inkChg>
        <pc:inkChg chg="del">
          <ac:chgData name="Prabhu NATARAJAN" userId="b568c39d-4608-44ca-adc0-616f90d36460" providerId="ADAL" clId="{9EFEC061-E39F-4B80-BB64-66E2C0067B49}" dt="2025-01-27T01:13:38.513" v="0" actId="33639"/>
          <ac:inkMkLst>
            <pc:docMk/>
            <pc:sldMk cId="1360205314" sldId="714"/>
            <ac:inkMk id="66" creationId="{4557E688-0B45-FDBB-9772-467AAF15657E}"/>
          </ac:inkMkLst>
        </pc:inkChg>
        <pc:inkChg chg="del">
          <ac:chgData name="Prabhu NATARAJAN" userId="b568c39d-4608-44ca-adc0-616f90d36460" providerId="ADAL" clId="{9EFEC061-E39F-4B80-BB64-66E2C0067B49}" dt="2025-01-27T01:13:38.513" v="0" actId="33639"/>
          <ac:inkMkLst>
            <pc:docMk/>
            <pc:sldMk cId="1360205314" sldId="714"/>
            <ac:inkMk id="85" creationId="{443F3C27-4E3F-3AE0-CCCD-364581DE182E}"/>
          </ac:inkMkLst>
        </pc:inkChg>
        <pc:inkChg chg="del">
          <ac:chgData name="Prabhu NATARAJAN" userId="b568c39d-4608-44ca-adc0-616f90d36460" providerId="ADAL" clId="{9EFEC061-E39F-4B80-BB64-66E2C0067B49}" dt="2025-01-27T01:13:38.513" v="0" actId="33639"/>
          <ac:inkMkLst>
            <pc:docMk/>
            <pc:sldMk cId="1360205314" sldId="714"/>
            <ac:inkMk id="98" creationId="{79C9221F-7DB0-EE54-FECF-B0B80BE6BB1B}"/>
          </ac:inkMkLst>
        </pc:inkChg>
        <pc:inkChg chg="del">
          <ac:chgData name="Prabhu NATARAJAN" userId="b568c39d-4608-44ca-adc0-616f90d36460" providerId="ADAL" clId="{9EFEC061-E39F-4B80-BB64-66E2C0067B49}" dt="2025-01-27T01:13:38.513" v="0" actId="33639"/>
          <ac:inkMkLst>
            <pc:docMk/>
            <pc:sldMk cId="1360205314" sldId="714"/>
            <ac:inkMk id="101" creationId="{B81305E6-CC00-E131-E344-171CA313E62D}"/>
          </ac:inkMkLst>
        </pc:inkChg>
        <pc:inkChg chg="del">
          <ac:chgData name="Prabhu NATARAJAN" userId="b568c39d-4608-44ca-adc0-616f90d36460" providerId="ADAL" clId="{9EFEC061-E39F-4B80-BB64-66E2C0067B49}" dt="2025-01-27T01:13:38.513" v="0" actId="33639"/>
          <ac:inkMkLst>
            <pc:docMk/>
            <pc:sldMk cId="1360205314" sldId="714"/>
            <ac:inkMk id="123" creationId="{503BF9DE-D6E0-DA25-A601-4C3D5440ED58}"/>
          </ac:inkMkLst>
        </pc:inkChg>
        <pc:inkChg chg="del">
          <ac:chgData name="Prabhu NATARAJAN" userId="b568c39d-4608-44ca-adc0-616f90d36460" providerId="ADAL" clId="{9EFEC061-E39F-4B80-BB64-66E2C0067B49}" dt="2025-01-27T01:13:38.513" v="0" actId="33639"/>
          <ac:inkMkLst>
            <pc:docMk/>
            <pc:sldMk cId="1360205314" sldId="714"/>
            <ac:inkMk id="141" creationId="{FE6BACB7-6C39-6579-3DA5-B49B5D620E02}"/>
          </ac:inkMkLst>
        </pc:inkChg>
      </pc:sldChg>
      <pc:sldChg chg="add del modTransition">
        <pc:chgData name="Prabhu NATARAJAN" userId="b568c39d-4608-44ca-adc0-616f90d36460" providerId="ADAL" clId="{9EFEC061-E39F-4B80-BB64-66E2C0067B49}" dt="2025-01-27T01:21:32.765" v="2" actId="2696"/>
        <pc:sldMkLst>
          <pc:docMk/>
          <pc:sldMk cId="3211859542" sldId="7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1026"/>
          <p:cNvSpPr>
            <a:spLocks noGrp="1" noChangeArrowheads="1"/>
          </p:cNvSpPr>
          <p:nvPr>
            <p:ph type="hdr" sz="quarter"/>
          </p:nvPr>
        </p:nvSpPr>
        <p:spPr bwMode="auto">
          <a:xfrm>
            <a:off x="0" y="0"/>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t" anchorCtr="0" compatLnSpc="1">
            <a:prstTxWarp prst="textNoShape">
              <a:avLst/>
            </a:prstTxWarp>
          </a:bodyPr>
          <a:lstStyle>
            <a:lvl1pPr defTabSz="959358" eaLnBrk="0" hangingPunct="0">
              <a:defRPr sz="1300">
                <a:latin typeface="Times New Roman" pitchFamily="18" charset="0"/>
              </a:defRPr>
            </a:lvl1pPr>
          </a:lstStyle>
          <a:p>
            <a:pPr>
              <a:defRPr/>
            </a:pPr>
            <a:r>
              <a:rPr lang="en-GB">
                <a:latin typeface="+mn-lt"/>
              </a:rPr>
              <a:t>CS2100 Computer Organisation</a:t>
            </a:r>
          </a:p>
        </p:txBody>
      </p:sp>
      <p:sp>
        <p:nvSpPr>
          <p:cNvPr id="62467" name="Rectangle 1027"/>
          <p:cNvSpPr>
            <a:spLocks noGrp="1" noChangeArrowheads="1"/>
          </p:cNvSpPr>
          <p:nvPr>
            <p:ph type="dt" sz="quarter" idx="1"/>
          </p:nvPr>
        </p:nvSpPr>
        <p:spPr bwMode="auto">
          <a:xfrm>
            <a:off x="3971614" y="0"/>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t" anchorCtr="0" compatLnSpc="1">
            <a:prstTxWarp prst="textNoShape">
              <a:avLst/>
            </a:prstTxWarp>
          </a:bodyPr>
          <a:lstStyle>
            <a:lvl1pPr algn="r" defTabSz="959358" eaLnBrk="0" hangingPunct="0">
              <a:defRPr sz="1300">
                <a:latin typeface="Times New Roman" pitchFamily="18" charset="0"/>
              </a:defRPr>
            </a:lvl1pPr>
          </a:lstStyle>
          <a:p>
            <a:pPr>
              <a:defRPr/>
            </a:pPr>
            <a:endParaRPr lang="en-GB"/>
          </a:p>
        </p:txBody>
      </p:sp>
      <p:sp>
        <p:nvSpPr>
          <p:cNvPr id="62468" name="Rectangle 1028"/>
          <p:cNvSpPr>
            <a:spLocks noGrp="1" noChangeArrowheads="1"/>
          </p:cNvSpPr>
          <p:nvPr>
            <p:ph type="ftr" sz="quarter" idx="2"/>
          </p:nvPr>
        </p:nvSpPr>
        <p:spPr bwMode="auto">
          <a:xfrm>
            <a:off x="0" y="8831059"/>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b" anchorCtr="0" compatLnSpc="1">
            <a:prstTxWarp prst="textNoShape">
              <a:avLst/>
            </a:prstTxWarp>
          </a:bodyPr>
          <a:lstStyle>
            <a:lvl1pPr defTabSz="959358" eaLnBrk="0" hangingPunct="0">
              <a:defRPr sz="1300">
                <a:latin typeface="Times New Roman" pitchFamily="18" charset="0"/>
              </a:defRPr>
            </a:lvl1pPr>
          </a:lstStyle>
          <a:p>
            <a:pPr>
              <a:defRPr/>
            </a:pPr>
            <a:endParaRPr lang="en-GB"/>
          </a:p>
        </p:txBody>
      </p:sp>
      <p:sp>
        <p:nvSpPr>
          <p:cNvPr id="62469" name="Rectangle 1029"/>
          <p:cNvSpPr>
            <a:spLocks noGrp="1" noChangeArrowheads="1"/>
          </p:cNvSpPr>
          <p:nvPr>
            <p:ph type="sldNum" sz="quarter" idx="3"/>
          </p:nvPr>
        </p:nvSpPr>
        <p:spPr bwMode="auto">
          <a:xfrm>
            <a:off x="3971614" y="8831059"/>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b" anchorCtr="0" compatLnSpc="1">
            <a:prstTxWarp prst="textNoShape">
              <a:avLst/>
            </a:prstTxWarp>
          </a:bodyPr>
          <a:lstStyle>
            <a:lvl1pPr algn="r" defTabSz="959358" eaLnBrk="0" hangingPunct="0">
              <a:defRPr sz="1300">
                <a:latin typeface="Times New Roman" pitchFamily="18" charset="0"/>
              </a:defRPr>
            </a:lvl1pPr>
          </a:lstStyle>
          <a:p>
            <a:pPr>
              <a:defRPr/>
            </a:pPr>
            <a:fld id="{A8128D1A-2CBE-4D8D-BBD3-EF7640D031AF}" type="slidenum">
              <a:rPr lang="en-GB"/>
              <a:pPr>
                <a:defRPr/>
              </a:pPr>
              <a:t>‹#›</a:t>
            </a:fld>
            <a:endParaRPr lang="en-GB"/>
          </a:p>
        </p:txBody>
      </p:sp>
    </p:spTree>
    <p:extLst>
      <p:ext uri="{BB962C8B-B14F-4D97-AF65-F5344CB8AC3E}">
        <p14:creationId xmlns:p14="http://schemas.microsoft.com/office/powerpoint/2010/main" val="19181308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33:16.933"/>
    </inkml:context>
    <inkml:brush xml:id="br0">
      <inkml:brushProperty name="width" value="0.05292" units="cm"/>
      <inkml:brushProperty name="height" value="0.05292" units="cm"/>
      <inkml:brushProperty name="color" value="#FF0000"/>
    </inkml:brush>
  </inkml:definitions>
  <inkml:trace contextRef="#ctx0" brushRef="#br0">2831 11130 1205 0,'0'0'1137'0,"0"0"-1063"0,0 0 40 0,0 0 92 0,-36-33-10 0,35 27 19 16,0 1-14-16,1 1-74 0,0 1-73 16,0 1-6-16,0 2-4 0,0-1-44 15,0 0-19-15,3 1-76 0,6 0-42 16,8 0 90-16,13 2 47 0,16 2 9 16,22-1 17-16,9 2-7 0,2-1 3 15,0-3 26-15,-5-1 6 0,8 0-4 16,4-4 33-16,6-2 37 0,10-3 6 15,8-3-7-15,9-1-2 0,7-2-24 16,6-1-24-16,6 2-4 0,6 0-9 0,2 1-28 16,4 2 21-16,3-1-15 15,2 4 13-15,3 2 17 0,1 2-14 16,-2 0-10-16,2 4-3 0,0-1-10 0,-4 1-8 16,-1 0 2-16,-3 0-18 0,-5 1 13 15,-6 1-4-15,-3 0-9 0,-9-2 12 16,-5 0-2-16,-10 0-1 0,-8-4 0 15,-9 1 3-15,-10-1-12 0,-12 0 16 16,-12 1-18-16,-9 0-1 0,-12 0-2 16,-17 0 0-16,-7 3-32 0,-8-3-43 15,-2 0-79-15,-2 0-88 0,-5-4-95 16,0-1-388-16,-16-13-1609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46:33.850"/>
    </inkml:context>
    <inkml:brush xml:id="br0">
      <inkml:brushProperty name="width" value="0.05292" units="cm"/>
      <inkml:brushProperty name="height" value="0.05292" units="cm"/>
      <inkml:brushProperty name="color" value="#FF0000"/>
    </inkml:brush>
  </inkml:definitions>
  <inkml:trace contextRef="#ctx0" brushRef="#br0">7981 9639 1411 0,'0'2'361'0,"0"-2"-117"0,0 0 51 0,2 0-59 0,-2 0-110 0,0 0-20 0,0 0-16 15,0 0-32-15,0 0-23 16,0 0-16-16,0 0-19 0,0 0-2 16,0 0-17-16,0 0-23 0,2 0-32 0,-1 0-22 15,3-2 9-15,3 0 13 0,4 0 19 16,2-1 19-16,3 2 14 16,4-2 22-16,2 0 0 0,11 0 35 0,10 2 33 15,10-1 19-15,4 0-26 0,3 0 62 16,1 2-1-16,1 0-7 0,4 0 3 15,2 0-6-15,5 5-26 0,0 0-19 16,5 3-7-16,2 1-9 0,-2 0-10 16,4-1 0-16,-2 1 10 0,-2-3 5 15,-3 2 11-15,-3-2 11 0,-3 2 1 16,-5-1 0-16,-4-2 5 0,-5 2 0 16,-8 1-6-16,-10-2-13 0,-8 1-31 15,-9-1-6-15,-3-2-28 0,0 1 0 16,1 2-3-16,-1-1-37 0,-3 1-62 15,-5-2-51-15,0-2-42 0,-3 1-51 16,1-2-45-16,-2-2-169 0,3-3-198 16,-2-1-606-16</inkml:trace>
  <inkml:trace contextRef="#ctx0" brushRef="#br0" timeOffset="733.954">11082 9665 1729 0,'0'0'338'0,"0"0"-160"0,0 0-52 0,0 0 87 16,0 0-55-16,0 0-58 15,0 0-16-15,0 0-33 0,0 0-19 16,0 0 7-16,0 0-1 0,0 0-3 16,0 0 0-16,58-37 7 0,-20 34 9 15,17 0 0-15,7-1 0 0,7 1-22 16,3-1 3-16,2 1-13 0,4-1 9 0,6-1-2 15,2-1 9-15,7 0 9 16,2 1 16-16,1 0 13 0,0 2 12 0,-2 0-16 16,0 0-12-16,-3-4 37 0,-1 1 7 15,-2 1 11-15,-3-3 22 0,-7 2 9 16,-5 1-48-16,-8 0-24 16,-5 2-21-16,-8 2-29 0,-9 1-19 0,-11 0-2 15,-10 0-18-15,-5 0-7 0,3 0-43 16,-3 1-52-16,2 2-57 0,-7 0-34 15,-1-1-60-15,-4 0-64 0,-3 0-198 16,1-1-274-16,-2-1-749 0</inkml:trace>
  <inkml:trace contextRef="#ctx0" brushRef="#br0" timeOffset="1583.756">14396 9632 2711 0,'0'0'225'0,"0"0"-128"0,0 0 95 0,0 0-55 16,0 0-58-16,0 0-18 0,0 0 18 15,0 0 6-15,64 25 7 0,-23-11-7 16,16 1-19-16,9 3 6 0,4 0 29 16,1-7-38-16,4 1 5 0,5-4 10 15,6-2-13-15,7-4-40 0,5-2 9 16,6-4-15-16,1-8-7 0,-3-1 1 16,-5-1-13-16,-7 0-61 0,-10 2-63 15,-7 1-17-15,-9 2-32 0,-12-3-104 16,-11 0-283-16,-14 0-1096 0</inkml:trace>
  <inkml:trace contextRef="#ctx0" brushRef="#br0" timeOffset="5067.017">8046 16368 682 0,'0'0'765'0,"0"0"-394"0,0 0-92 0,0 0-1 0,0 0-35 0,0 0-40 15,0 0-39-15,0 0-36 0,0 0-16 16,0 0-20-16,0 0 10 0,-36-30-26 16,31 26-25-16,1-3-13 0,0 1-3 15,0-2-26-15,-2-2-9 0,4-1-41 16,-2-2 22-16,-1 0-9 0,2 0-4 16,0 1 0-16,-1 0 0 0,-4 1 13 15,2 0-32-15,-2 3 10 0,-1 2 38 16,-1 1 3-16,-2 3 3 0,1 0-3 15,-3 2 1-15,1 0 1 0,-1 6 0 16,-1 1-1-16,-1 3-1 0,3 4-3 0,-3 3-9 16,3 1-1-16,-1 5 10 15,1 1 3-15,2 11 11 0,-3 4 15 16,6 10 2-16,-1-4 1 0,4-8 9 16,5-7 0-16,0-10 1 0,3 7-8 0,1 3-6 15,3 3-2-15,3-1 8 0,3-3-15 16,2 2-13-16,4-4 10 0,1 4-13 15,1-1 0-15,3 1 3 0,-2 2-1 16,0-2-2-16,0 3 0 0,-1-2-22 16,-4 1-3-16,-3 2-1 0,-1 5 4 15,-6 5-9-15,-2 8 8 0,-5-5-8 16,-4-10 2-16,-2-10 7 0,-2-7 22 16,-1 3 0-16,-5 5 19 0,-1 3 22 15,-1-2 4-15,-2-1 18 0,-1-1 13 16,2-3 9-16,0-1 6 0,-1-2 22 15,0-2 23-15,1 0-52 0,1-2-12 16,1-1-19-16,3-3-16 0,-2-2-3 16,6 0-15-16,-1-3-4 0,3-2-14 15,1-1-1-15,1-1-3 0,1-3-12 16,3 2-4-16,-2-3-6 0,2 1 1 0,0 2-1 16,0 2-6-16,0 3 15 0,2 5 16 15,1 4 25-15,3 6-3 0,1 3-4 16,0 10-17-16,0 8 15 0,1 12-16 15,1 5 2-15,-2 0 10 0,-3 0-11 16,-2-4 3-16,-1 0 20 0,-1-1-2 16,0-3 3-16,0-5 46 0,0-9-9 15,1-10-19-15,4-9-14 0,2-3-29 16,2 2-43-16,6-1-25 0,12-1-44 16,14-5-58-16,21-12-75 0,8-12-117 15,5-16-349-15,-18-2-1142 0</inkml:trace>
  <inkml:trace contextRef="#ctx0" brushRef="#br0" timeOffset="11891.38">8135 17115 291 0,'0'0'336'0,"0"0"-117"0,0 0-135 0,0 0-48 0,0 0 127 0,0 0-72 16,0 0-77-16,0 0-14 0,0 0 0 15,-38-3 3-15,32 3 0 0,3-1-2 16,-2-1 87-16,0 1-43 0,1 0-45 16,0-1-3-16,-2 0-26 0,1 1-33 15,1-2-111-15,-2-2-175 0,2 2-272 16</inkml:trace>
  <inkml:trace contextRef="#ctx0" brushRef="#br0" timeOffset="12200.383">8074 17034 1130 0,'0'0'222'16,"0"0"-135"-16,0 0 27 0,0 0-39 16,0 0-10-16,0 0-64 0,0 0 25 15,0 0 17-15,0 0 22 0,0 0-4 16,0 0-12-16,0 0-32 15,-35-14-17-15,33 13-16 0,2 1-10 0,-3 0-16 16,2 0-17-16,1-3 1 0,-1 3 6 16,0 0 16-16,1 0-9 0,0 0-30 15,0 0-16-15,-1 0 26 0,1 0 9 16,0 0-6-16,-2 3-9 0,0 0 38 16,-3 1 31-16,2 3 2 0,1-2-16 15,0 0-59-15,0-1-88 0,0-2-232 16,23-35-122-16</inkml:trace>
  <inkml:trace contextRef="#ctx0" brushRef="#br0" timeOffset="13300.936">7948 17091 1170 0,'0'0'436'0,"0"0"-237"0,0 0-76 0,0 0 33 16,0 0-23-16,0 0-23 0,0 0 13 15,0 0-17-15,0 0-38 0,0 0-32 16,0 0-17-16,0 0 10 0,0 0-6 15,0 0-22-15,0 0-1 0,0 0-26 16,0 0 25-16,0 0 1 0,12 2 16 0,-2-1-3 16,1 0-11-16,3 1 0 15,1-2-1-15,1 0-1 0,3 0 2 0,0 1-2 16,3-1 0-16,2 1 1 0,0 0 0 16,3-1 12-16,2 0-9 0,4 0-1 15,1 0 13-15,1-1-15 0,0 0 0 16,2 0 18-16,0-2 20 0,-1 3 32 15,-1-1-10-15,-1-1 3 0,3 1-16 16,-4-1-13-16,2 1-6 0,-2-3 3 16,2 1-19-16,-2 0-13 0,3 1-20 15,-1-2-5-15,1 3-65 0,0 1-57 16,-2 0-40-16,1 0-3 0,-2 0-37 16,-2 3-68-16,0 3-130 0,-4-1-181 15,-7-2-179-15</inkml:trace>
  <inkml:trace contextRef="#ctx0" brushRef="#br0" timeOffset="26882.865">10864 13479 1747 0,'0'0'273'0,"0"0"-185"0,0 0 51 0,0 0 75 0,0 0-11 16,0 0-48-16,0 0 15 0,0 0-80 16,0 0-81-16,0 0-9 0,0 0-22 15,0 0 22-15,0 0 10 0,0 0 10 16,0 0 2-16,42 7-22 0,-26-2 0 15,1 1-2-15,4-2 0 0,3 2-1 16,1-5 3-16,11 2 2 0,9-3 14 16,12 0-13-16,3 0 29 0,-1-6 13 0,-2 1-7 15,-7-1 16-15,1 3 4 16,0-1 5-16,-4 3-12 0,3 0-29 16,-4 0-20-16,0 0 1 0,-10 0 73 15,-7 0-7-15,-5 1-52 0,-7 0-16 0,2 0-1 16,0 0 3-16,-1 0-3 15,-5 3-1-15,-3-1-18 0,-4 0-12 16,-3 1-48-16,-2 0-55 0,-1 1-57 0,0 1 15 16,-2-1-23-16,-3 0-175 15,-1-1-258-15,1-3-718 0</inkml:trace>
  <inkml:trace contextRef="#ctx0" brushRef="#br0" timeOffset="29518.07">14984 10395 795 0,'0'0'1411'0,"0"0"-1058"0,0 0-121 0,0 0 28 0,0 0-68 15,0 0-27-15,0 0-60 0,-37-8-60 16,26 8-45-16,-2 5-10 0,-4 4 8 16,-2 3 2-16,-3 4 1 0,-5 2 31 15,-1 6 18-15,-2-1 11 0,-2 5 5 16,0 1-13-16,-2 2-5 0,0 1-17 15,-2 3-31-15,-4 4-1 0,5-2-15 16,0-3-3-16,3 1-3 0,8-11-19 16,-1 0-28-16,8-4-45 0,5-7-79 15,8-7-130-15,4-6-385 0,3-5-1067 16</inkml:trace>
  <inkml:trace contextRef="#ctx0" brushRef="#br0" timeOffset="30001.192">15462 10282 2955 0,'0'0'396'0,"0"0"-256"0,0 0 31 16,0 0 3-16,0 0-111 0,0 0-20 0,0 0-36 16,0 0-7-16,0 0-38 0,0 0 35 15,0 0 3-15,-4 48 3 0,6-24 19 16,1 0-3-16,-2 2-16 0,1 0-3 15,-2 1-1-15,0-2-43 0,0 0-54 16,0-3-81-16,-2 1-98 0,2-4-84 16,-1-4-228-16,1-2-540 0</inkml:trace>
  <inkml:trace contextRef="#ctx0" brushRef="#br0" timeOffset="30367.928">15741 10277 2134 0,'0'0'591'0,"0"0"-398"0,0 0-13 15,0 0 31-15,0 0-84 0,0 0-25 16,0 0-48-16,0 0-54 0,0 0-53 16,0 0-4-16,-39 33 25 0,33-17 6 15,2 2 14-15,1-1-1 0,2 3 0 16,1-5-12-16,0 2 22 0,4-3-20 15,-1-1 4-15,2 0 6 0,2-2 1 16,1 0 8-16,1-4 4 0,1 1 1 16,0-2 15-16,3 1 7 0,-1-2-21 15,1 0 11-15,2 0-13 0,-1 2-4 16,0-2 1-16,-4 2-32 0,1 1-6 16,-3-1-20-16,-3 3-9 0,-1-3 9 15,-3 3 3-15,-1 1-22 0,-3 2 6 16,-4-2-16-16,-4 1-32 0,0-1-37 15,-3 1-41-15,-2-3-47 0,0 0-19 16,-1-4-69-16,2-1-23 0,0-4-150 16,5 0-62-16</inkml:trace>
  <inkml:trace contextRef="#ctx0" brushRef="#br0" timeOffset="30594.904">15742 10261 215 0,'0'0'2206'16,"0"0"-1945"-16,0 0-167 0,0 0 73 15,0 0-7-15,0 0 22 0,0 0-32 16,0 0-33-16,47 22-18 0,-30-21 2 16,3-1-1-16,6 0-43 0,1-2-22 15,2-4-23-15,0-1-12 0,4-1-43 16,-8 1-136-16,1 1-106 0,-2 2-63 15,-5 0-205-15,-2 1-492 0,-3 1-346 16</inkml:trace>
  <inkml:trace contextRef="#ctx0" brushRef="#br0" timeOffset="30900.608">16094 10313 2176 0,'0'0'294'0,"0"0"-236"16,0 0 133-16,-26 38-14 0,18-22-7 16,-2 2-52-16,3 0-48 0,-2 1-15 15,2-1-33-15,3 1-22 0,4-3-12 16,0-1 10-16,2-2-1 0,7-2-16 16,0-1 19-16,4-1 16 0,5-1 12 15,1 0 1-15,3-2 3 0,2-1 0 16,2 0-18-16,-3 2-14 0,-2 0-13 15,0 0 0-15,-3 3-35 0,-5-1-54 16,-4 1-3-16,-4 0 9 0,-3 0-23 16,-5 4-16-16,-4-3-16 0,-5 1-36 15,-5 1-56-15,-3-1-104 0,-4-1-141 16,-2-3-69-16,7-2-153 0</inkml:trace>
  <inkml:trace contextRef="#ctx0" brushRef="#br0" timeOffset="31104.126">16064 10358 2315 0,'0'0'417'0,"0"0"-308"16,0 0 84-16,0 0 40 0,46 17-48 15,-31-16-33-15,1-1-47 0,4 0-24 16,-3-1-30-16,4-6-51 15,1 0-54-15,-2 0-151 0,1-1-113 0,0-1-134 16,-3 2-184-16,-2 3-419 0</inkml:trace>
  <inkml:trace contextRef="#ctx0" brushRef="#br0" timeOffset="31617.322">16586 10295 2217 0,'0'0'597'0,"0"0"-398"0,0 0 45 16,8-40 7-16,-8 29-74 0,-2 0-136 16,-2 0-41-16,-4 3-75 0,-3 0-33 15,1 3-10-15,-4 3-34 0,-1 2 40 16,-1 0 32-16,3 4 44 0,-1 1 36 15,4 4 14-15,1 0-1 0,4 0-12 16,0 4 15-16,5 0-12 0,0 3 24 16,2 0 43-16,4 1-8 0,4 1 1 15,1 0 6-15,0 0-6 0,2-1-26 16,2-1-38-16,-2 0 0 0,0-1 0 16,1-1-1-16,-2 1 0 0,-4-1 1 0,0 0-19 15,-6 1-35-15,-2-1-26 16,-1 1-22-16,-4 2-32 0,-5-1-17 0,-4 0 16 15,-2 0 19-15,0-1 7 0,-2-3 31 16,-1-1 51-16,1-3 27 16,-1-2 1-16,4-2 19 0,-1-4 31 0,5 0 37 15,0-5 102-15,2-7 44 0,3 1-52 16,4-6-10-16,1-4-7 0,1-1-79 16,7-5-1-16,3 1-10 0,4 0-8 15,4 0-20-15,4 1-13 0,1-2-15 16,2 3-16-16,1-3-3 0,-1 3-16 15,-4 1-65-15,-2 0-102 0,-2 0-146 16,-5 2-238-16,-2 4-654 0,-7-9-385 0</inkml:trace>
  <inkml:trace contextRef="#ctx0" brushRef="#br0" timeOffset="42585.33">8083 17654 197 0,'0'0'114'0,"0"0"-114"0,0 0-29 0,0 0-53 0,0 0-35 15,0 0 34-15</inkml:trace>
  <inkml:trace contextRef="#ctx0" brushRef="#br0" timeOffset="42983.87">8083 17654 54 0,'0'0'88'0,"0"0"27"15,-17-19-11-15,17 17-45 0,0 2-57 16,0-1 34-16,0 0-10 0,0 1 6 16,0 0 7-16,0 0 14 0,0 0 2 15,0 0 20-15,0 0 36 0,0 0 29 16,-2 0-140-16,1 0 121 0,1 0 168 15,-1 0-15-15,1 0-83 0,-1 0-77 16,-1 0-59-16,-2 0-22 0,1 0 9 16,-1 1 23-16,2 0-1 0,1-1 14 0,-1 0 0 15,0 0-4-15,2 0-6 16,0 0-20-16,0 0-12 0,0 0-1 16,0 0-2-16,0 0-21 0,0 0-12 15,2 0-35-15,1 0 35 0,3 0 3 0,3 0 26 16,0 0 0-16,4 1-28 15,3 2 1-15,-1-1 24 0,5 2-26 0,1 1 1 16,3-1 12-16,0 1-13 0,5 1 0 16,0 1-12-16,7-1 11 0,8-1 1 15,8 0 0-15,0-4 0 0,0-1-3 16,-6-3 3-16,-3 0-1 0,-1-3 1 16,-2 2-13-16,4 0 11 0,-4 1 2 15,0 2-42-15,1 1-32 0,-2 0-20 16,-3 4 10-16,-3 2-16 0,-6 1-49 15,-7 0-114-15,1 3-120 0,2-1 64 16,-5-2-219-16,9 2-152 0</inkml:trace>
  <inkml:trace contextRef="#ctx0" brushRef="#br0" timeOffset="48567.017">10800 14919 1667 0,'-2'-3'364'0,"2"2"-173"0,-1-2 7 0,1 0-8 0,0 2-29 16,0-2 16-16,0 3-42 0,0 0-42 16,1 0-39-16,1 0-35 0,5 0-17 0,3 0 27 15,6 0 19-15,3 4 3 0,13 2 3 16,10 0-13-16,14-1-6 15,4 2-35-15,3-4 25 0,-1-2-12 0,-2-1 3 16,3 0 6-16,0-1 3 0,2-1 4 16,-1-3 6-16,-2 1 12 0,0 0 35 15,-3-2 31-15,-2-1-3 0,-3 1-56 16,-3 2-16-16,-5-1-27 0,-9 3-11 16,-9 2-18-16,-9 0-4 0,-4 1-86 15,-1 5-103-15,0-2-248 0,-4 3-728 16,-10-1-907-16</inkml:trace>
  <inkml:trace contextRef="#ctx0" brushRef="#br0" timeOffset="49351.962">15021 11694 2085 0,'0'0'360'0,"0"0"-264"0,0 0 59 0,0 0 70 15,-2-41-10-15,1 31-7 0,0-1-46 16,1 0-58-16,-2 1-37 0,0 2 9 15,1 2-4-15,-1 0 19 0,0 4-9 16,0 0-3-16,0 1-16 0,-3 1-29 16,-1 2-34-16,-6 4-15 0,-3 5-16 0,-5 6-3 15,-7 6 6-15,-6 11 15 0,-13 14 1 16,-14 15 12-16,-7 8 2 16,-5 0-2-16,4-2 0 0,7-5-13 0,3 1 1 15,6-5-10-15,7-7-19 0,11-10-22 16,10-12-22-16,11-12-35 0,4-5-70 15,2-2-141-15,5-5-234 0,-1-1-646 16</inkml:trace>
  <inkml:trace contextRef="#ctx0" brushRef="#br0" timeOffset="50018.02">15486 11590 2103 0,'0'0'669'0,"0"0"-351"0,0 0-116 0,0 0 62 0,0 0-34 15,0 0-54-15,0 0-40 0,0 0-49 16,0 0-50-16,0 0-37 0,0 0-31 16,0 0-41-16,0 0 22 0,0 0 50 15,0 53 6-15,2-14 10 0,0 2-16 16,1-4 0-16,-3-3 0 0,1-9-13 15,-1 4-19-15,0 1-21 0,0-1-16 16,0-4-19-16,0-3-29 0,0-1-38 16,0-2-99-16,0-6-178 0,0-2-308 15,0-5-946-15</inkml:trace>
  <inkml:trace contextRef="#ctx0" brushRef="#br0" timeOffset="50400.652">15771 11590 2573 0,'0'0'383'0,"0"0"-319"16,0 0 67-16,0 0 42 0,0 0-65 0,0 0-35 15,0 0-73-15,0 0-47 0,0 0-7 16,0 0 26-16,-20 42 12 0,18-22-7 15,-1-1 11-15,3 3-4 0,0-4 0 16,0 0-7-16,5-2 21 0,0-2-11 16,2-4 13-16,1 1 3 0,2-1 35 15,5-2 22-15,-2-1 4 0,3-1 0 16,0 0-14-16,5-2-21 0,0-1-26 16,-1 0 13-16,4 1-16 0,-4 2-16 15,3 1-25-15,-6 0-38 0,-1 3-33 16,-5 1-3-16,-3 2 0 0,-1 3 22 15,-7-1 10-15,0 1 19 0,-6-2 9 0,-3 3 0 16,-4-1-25-16,-3-1-17 16,-5 2-19-16,0-2-33 0,-3-2-33 15,1-5-38-15,-3-2-125 0,3-4-137 0,5-2-499 16</inkml:trace>
  <inkml:trace contextRef="#ctx0" brushRef="#br0" timeOffset="50617.957">15799 11654 2467 0,'0'0'483'16,"0"0"-354"-16,0 0 75 0,0 0-7 16,0 0-60-16,42-22-45 0,-24 16-42 15,3-2-12-15,2 1-23 0,3 0-15 16,1 1-3-16,2 0-28 0,0 3-48 15,-2 1-70-15,0 1-80 0,-2 1-81 16,0 1-53-16,-4 3-96 0,1 2-122 16,-7-2-400-16</inkml:trace>
  <inkml:trace contextRef="#ctx0" brushRef="#br0" timeOffset="51066.777">16441 11539 741 0,'0'0'1537'15,"0"0"-1310"-15,0 0-117 0,0 0 28 16,0 0 26-16,0 0 48 0,0 0-65 15,0 0-71-15,0 0-38 0,-45 23-6 16,29-7 22-16,-1 9 3 0,2 2 4 16,-2 8-8-16,3-3-11 0,2 4-30 15,1-1-10-15,3-6-2 0,3 1-1 16,-2 1-2-16,5-7-13 0,2-3 0 0,2-5 15 16,7-3-8-16,-1-5 9 15,3-2 28-15,3-2 10 0,0-2 6 0,4-2 0 16,1-2-9-16,1-3-35 0,1-4-10 15,0-1-38-15,0-2-18 0,3-1 6 16,-5-3 60-16,0-1-19 0,-1 0-82 16,-8 3-23-16,-3 1 60 0,-4 5 33 15,-3 1 15-15,-5 2-36 0,-6 4-47 16,-3 1 3-16,-3 0 7 0,-5 4 15 16,-1 2-32-16,0 1-72 0,2 0-106 15,-3 3-128-15,4 0-274 0,6-3-485 16</inkml:trace>
  <inkml:trace contextRef="#ctx0" brushRef="#br0" timeOffset="51485.261">16536 11632 1436 0,'0'0'1668'0,"0"0"-1425"0,0 0-116 0,0 0 19 16,0 0 2-16,3-50-72 0,5 36-13 0,2 0-4 15,0 0-19-15,3 1-40 0,-1 3-19 16,1 0-18-16,1 1 5 16,-1 4-5-16,0 1 2 0,1 1-9 0,-1 3 3 15,1 1-3-15,-1 6 28 0,2 2-34 16,-2 2-49-16,-4 5 17 0,-1 0 12 15,-4 5 16-15,-4 2 19 0,0 3 22 16,-5 3 13-16,-7-1 1 0,0 0 28 16,-2 0 9-16,1-2 45 0,-3-1 21 15,3-1 10-15,2-2-13 0,0-3-22 16,4-4-3-16,2-3-11 0,3 0-5 16,2-4 0-16,1-3-3 0,5 1-1 0,3-2 12 15,6-3 44-15,6-1-41 0,10-4-43 16,17-8-28-16,17-9-84 15,9-5 1-15,-1-3-39 0,-2-2-138 0,-24 8-385 16,-1 1-1643-16</inkml:trace>
  <inkml:trace contextRef="#ctx0" brushRef="#br0" timeOffset="56017.057">8057 18372 1489 0,'0'0'507'0,"0"0"-131"0,0 0-224 0,0 0 10 0,0 0-5 0,0 0-3 15,0 0-35-15,0 0-14 0,0 0-12 16,0 0-42-16,0 0-10 0,0 0 1 16,0 0-14-16,-26 3-13 0,26-3-15 0,2 0-22 15,2 0-26-15,4 2 48 0,4 2 16 16,5 4 22-16,8 0-16 16,6 4-20-16,11 2 17 0,10 1-19 0,9-4-4 15,4-2-18-15,-3-8 9 0,0-1-22 16,5-3-25-16,3-6-7 0,1-1 23 15,4-3 24-15,3-2 17 0,4 0-32 16,0 0 33-16,3-1-24 0,-1-2-41 16,0 0-116-16,-3-2-180 0,-1-3-288 15,-22 6-968-15</inkml:trace>
  <inkml:trace contextRef="#ctx0" brushRef="#br0" timeOffset="59300.124">24879 6419 916 0,'0'0'999'0,"0"0"-451"0,0 0-222 0,0 0-28 0,0 0-36 0,0 0-65 15,0 0-36-15,0 0-53 0,0 0-52 16,0 0-56-16,0 0-6 0,0 0-70 16,0 0 32-16,0 0 41 0,-25 56 3 15,13-29 1-15,-2 3-1 0,-2 2-19 16,-2-3-76-16,1 2-63 0,-2-4-87 16,-1-1-79-16,5-4-95 0,1-7-131 0,6-4-437 15</inkml:trace>
  <inkml:trace contextRef="#ctx0" brushRef="#br0" timeOffset="59489.072">24694 6445 2712 0,'0'0'312'0,"0"0"-91"0,0 0-11 16,0 0 69-16,0 0-31 0,0 0-90 16,-7-34-80-16,8 34-78 0,3 0-7 15,5 7-19-15,3 3 26 0,5 5 19 16,4 5-3-16,1 0-16 0,-1 3-13 15,1 2-62-15,-5-2-92 0,2-3-78 16,-3-1-123-16,0 0-279 0,-3-6-416 16,-2-2-386-16</inkml:trace>
  <inkml:trace contextRef="#ctx0" brushRef="#br0" timeOffset="59700.71">24606 6554 2720 0,'0'0'373'0,"0"0"-86"0,0 0-56 0,0 0-28 16,0 0-75-16,0 0-74 15,0 0-26-15,0 0 1 0,0 0 133 16,60 7-12-16,-7-17-45 0,7-3-52 16,-3-4-53-16,-2 2-129 0,-10 2-145 15,-3 1-101-15,-3 1-165 0,-5 1-277 0,-11 0-410 16</inkml:trace>
  <inkml:trace contextRef="#ctx0" brushRef="#br0" timeOffset="60183.835">25289 6275 3049 0,'0'0'335'15,"0"0"-163"-15,0 0-46 0,-19 50 98 16,19-24-10-16,0 6-58 0,8 10-38 16,3 8-32-16,3 6-8 0,3-6-17 15,0 0-27-15,-2-7-19 0,2 2-15 16,-5 1-3-16,-4 0-19 0,-1 0-43 0,-5-1-40 16,-1-9-50-16,-1-6-29 0,0-8 27 15,-2-5 53-15,1 3 22 0,-1-4 70 16,-3 0 12-16,2-7 1 0,0-5 15 15,1-4 9-15,-1-4 47 0,-2-9-62 16,-1-10-10-16,-5-16-19 0,2-13 19 16,0-9 0-16,3-2 75 0,-1 1 13 15,6 4 22-15,1-3-32 0,0 3-6 16,5 3-10-16,5 5-3 0,3 5-3 16,3 10 15-16,-2 9-41 0,1 9 35 15,2 3-16-15,7 0 13 0,1 4-62 16,6 0-3-16,-2 7-46 0,-2 3 6 15,-3 3 15-15,-2 9 9 0,-4 2-15 16,-5 5-30-16,-5 5-8 0,-6 2-8 16,-3 6-29-16,-10 2-9 0,-9-1 33 15,-4-1 28-15,-5-1 39 0,-10-1 18 16,6-5 0-16,-2-4-44 0,1-3-56 16,4-8-80-16,-2 1-182 0,5-5-312 0,6-4-678 15</inkml:trace>
  <inkml:trace contextRef="#ctx0" brushRef="#br0" timeOffset="66417.747">24593 7457 1903 0,'0'0'1340'0,"0"0"-1178"0,0 0-66 0,0 0 8 16,0 0-34-16,0 0-39 0,0 0 29 16,0 0 0-16,0 0 31 0,0 0 35 15,41 25 18-15,-10-17-7 0,20 1-6 16,15-4-11-16,14-3-6 0,7-2-9 15,2 0-22-15,-2-4-22 0,6-3-28 16,1 0-17-16,3 0 2 0,-6 0-18 16,-6 4-2-16,-6 1-13 0,-11 1-34 15,-19 0-28-15,-17 1-24 0,-15 0-109 16,-11 0-84-16,-4 2-290 0,-2-1-955 16,-20-1-595-16</inkml:trace>
  <inkml:trace contextRef="#ctx0" brushRef="#br0" timeOffset="67102.034">24289 4965 1045 0,'0'0'1666'0,"0"0"-1453"0,0 0 30 0,0 0-23 0,0 0 2 16,0 0-42-16,0 0-29 0,0 0-66 0,0 0-85 15,0 0-65-15,0 0-32 0,0 13 97 16,7 5 40-16,2 3 1 15,2 4-29-15,-3-1-11 0,1-1 0 0,0-1-1 16,1-2-16-16,-1-5-2 0,1-1 2 16,0-4 16-16,-1-3 3 0,-1-4 41 15,0-3 47-15,0-1 100 0,-2-5-11 16,0-7-43-16,1-2-54 0,-1-5-37 16,-1-3-15-16,0-1-19 15,-4-4-12-15,-1 2-16 0,0 1-55 0,0 1-40 16,0 6-10-16,-1 3-15 0,1 6-39 15,0 3-77-15,0 3-159 0,1 3-355 16,4 0-399-16,0 4-264 0</inkml:trace>
  <inkml:trace contextRef="#ctx0" brushRef="#br0" timeOffset="68100.364">24674 4982 3252 0,'0'0'442'0,"0"0"-256"0,0 0-83 0,0 0 5 16,0 0-15-16,0 0 10 0,-32-37-4 16,26 35-71-16,-2 0-28 0,0 2-62 15,0 0-6-15,-1 5-1 0,-1 1 1 16,2 5 9-16,3-2 11 0,-1 4 4 16,4 0 9-16,2-1-9 0,0 1 13 15,1-2 3-15,4-2-20 0,0-1-2 16,1-2 15-16,3-2 35 0,-4-2 16 15,3-1 6-15,-3-1 29 0,4 0 5 16,-4-4 1-16,2 0-10 0,-1-2-3 16,0 1-13-16,1 0 1 0,-3-1-10 15,0 3 6-15,1 1-3 0,-3 0-25 16,1 2-12-16,1 0-10 0,3 0 3 16,-2 0 16-16,3 1 0 0,-3 2-12 15,2-2 15-15,2 0 19 0,-1-1-3 0,1-1-4 16,2-4 7-16,0-6-18 15,2-3-1-15,0-6-19 0,0-2-3 0,1-4-9 16,-2-1 2-16,-1-2 11 0,-3 1 18 16,-1-1 36-16,-6 3 1 0,-1-3-6 15,-1 0 7-15,-6 2-4 0,-1-1-6 16,0 2 13-16,1 4 8 0,2 4 17 16,0 6 5-16,1 5-25 0,3 3 1 15,1 4-47-15,-2 0-33 16,2 4-54-16,0 6-59 0,4 4 81 0,4 14 49 15,1 12 16-15,3 14 13 0,2 5-3 16,-3-5-10-16,-1-3 0 0,-2-12 0 16,-1-8 1-16,-1-9-1 0,1-5-1 15,3 1 1-15,0-2 1 0,1-2 12 16,1-4 21-16,-1-6 9 0,0-4 13 16,-2 0 9-16,-1-8-15 0,0-5-50 15,0-2-3-15,-3-4-38 0,-1-3 10 16,0-2 31-16,-2 0 10 0,-1 4-7 0,1 1-2 15,-1 6 17-15,0 5 35 16,0 4-4-16,0 4-49 0,3 2-67 16,1 4 16-16,0 2 51 0,3 3 22 0,-2 4-20 15,4-1 9-15,-5-2-11 16,3 0-12-16,-2-2 11 0,1-4 1 0,1-2 11 16,2-4 20-16,-1-1 12 0,3-8-43 15,1-4-3-15,1-5-34 0,-1-2-19 16,-1-4 10-16,-4 0 40 0,0 4 6 15,-3 2 31-15,-1 5-3 0,-2 5 21 16,0 5 19-16,-2 3-68 0,1 2-31 16,1 7 22-16,3 6 9 0,1 4 43 15,-1 1-15-15,1 1-13 0,2-1-12 16,2-3-1-16,-2-3-1 0,2-4 1 16,3-3 17-16,2-5 18 0,1-2 58 15,0-8 31-15,4-4-59 0,2-4-67 16,-6-4-41-16,2-3-27 0,-5-1 19 15,-3-1 3-15,-3 0 21 0,-4 4 13 16,-3-1 10-16,0 5-1 0,-2 3 3 16,-3 7 0-16,0 4 15 0,-1 3-15 0,1 9-52 15,-3 4-10-15,1 5 62 0,-4 7 7 16,4 2 27-16,2 1 6 16,3 0-21-16,2-4-19 0,3-5-22 0,6-6-8 15,6-5 30-15,2-6 64 0,8-4-64 16,4-9-43-16,2-6-151 0,1-3-229 15,-6 1-755-15,5-14-1220 0</inkml:trace>
  <inkml:trace contextRef="#ctx0" brushRef="#br0" timeOffset="68916.814">25005 5552 2598 0,'-15'-1'512'0,"7"-1"-359"0,-1 2-7 0,-1 0-50 0,-2 0-39 16,2 4-57-16,-2 2-13 0,3 1-15 16,0 1-7-16,3 2-22 0,-1 2-4 15,3 3 13-15,3-1 4 0,1 1-20 16,0-1-10-16,0-1 7 0,2-2-13 16,2-3 19-16,2-2 44 0,-1-3 17 0,1-2 13 15,1-1 12-15,-1-1 46 16,3-6 44-16,-2 1-3 0,0-5-7 0,-1 1-19 15,3-1-9-15,-6 1-33 16,1 3 0-16,0 1 23 0,-4 2 12 0,2 4-25 16,-2 0-54-16,2 0-50 0,1 4 50 15,3 3 2-15,2 0 23 0,0 2-6 16,1-2-18-16,2-1 2 0,-2-2-3 16,0-1 0-16,2-3-10 0,0-1 10 15,0-5 34-15,3-7-14 0,1-4-20 16,1-5-41-16,-1-5 13 0,3-8-4 15,-1-10-2-15,-1-7-7 0,-3-1 6 16,-8 4-3-16,-2 12 18 0,-3 10 20 16,-1 8 47-16,-3 3 29 0,1 1 38 15,-1 2 40-15,0 1-15 0,2 6 47 16,0 5-46-16,1 1-41 0,1 2-99 16,0 5-49-16,0 5-13 0,0 11 34 15,5 12 28-15,1 2 15 0,-1-3 7 16,4 5-20-16,-2-1-2 0,5 9 0 0,0 0 1 15,-3-9-1-15,-1-12 0 16,-2-5 0-16,5-3-22 0,1 1-21 16,2-2 0-16,3-8 2 0,0-7 1 15,0-3-48-15,5-9-25 0,-3-7-85 0,-1-7-153 16,1-10-240-16,-4 5-727 0,-4-15-270 16</inkml:trace>
  <inkml:trace contextRef="#ctx0" brushRef="#br0" timeOffset="69064.89">25205 5366 2388 0,'0'0'471'0,"0"0"-179"0,-26 39-72 0,22-29 18 0,4 0-14 15,0 0-57-15,7-4-3 0,3-1 22 16,4-4 56-16,7-1 10 0,8-5-133 16,11-12-54-16,9-7-65 0,5-7-86 15,-4-2-203-15,-11 5-185 0,-13 5-552 16,-6 9-975-16</inkml:trace>
  <inkml:trace contextRef="#ctx0" brushRef="#br0" timeOffset="69651.193">26029 5189 2698 0,'0'0'380'0,"0"0"-248"0,0 0-130 0,0 0 133 0,9 51 56 16,-2-19-43-16,0 12-28 0,-3 7-35 15,0-3-35-15,-3-10-25 0,-1-11-3 16,0-6-18-16,-3 3 19 0,-1 4-23 16,0 1-35-16,1-2-65 0,1-5-80 0,2-4-89 15,0-6-66-15,2-6-135 16,3-6-252-16,1 0-627 0</inkml:trace>
  <inkml:trace contextRef="#ctx0" brushRef="#br0" timeOffset="69900.55">26058 5214 2883 0,'0'0'400'0,"0"0"-88"0,-17-40-41 16,17 30 3-16,-3 2-16 0,3-1-14 15,0 3-38-15,7-2-71 0,-2 0-59 16,5-2-39-16,4 0-25 0,1 1-12 16,4 1 0-16,2 2-12 0,3 2-10 15,1 4-17-15,0 4-16 0,-2 5-49 16,-2 6-7-16,-5 6 3 0,-5 2 19 15,-7 3 33-15,-4 1 20 0,-8 1 36 16,-6 0 25-16,-4-1 6 0,-6-2-6 16,-3-3-25-16,3-5-34 0,0-3-44 15,1-3-67-15,5-4-119 0,5-7-325 16,5 0-989-16,5-11-291 0</inkml:trace>
  <inkml:trace contextRef="#ctx0" brushRef="#br0" timeOffset="76802.079">26243 6583 2052 0,'0'0'333'0,"0"0"-139"0,0 0 38 0,0 0 47 15,0 0-7-15,47 0-40 16,-28 0-30-16,1-2-51 0,5-1-28 0,0-1-36 16,1 0-31-16,3-1-15 0,0 1-39 15,-2-1-2-15,1-1-22 16,-3 0-71-16,0 2-49 0,-6 1-31 0,1 0-54 16,-4 1-129-16,0 2-251 0,-4 0-497 15,-4 3-349-15</inkml:trace>
  <inkml:trace contextRef="#ctx0" brushRef="#br0" timeOffset="77033.621">26290 6835 2108 0,'0'0'701'15,"0"0"-476"-15,0 0 2 0,0 0-14 16,0 0-20-16,0 0-54 0,0 0 47 0,0 0 46 15,0 0 19-15,40 12-16 16,-7-17-88-16,9-2-64 0,-1-1-46 16,-4 0-37-16,-2 2-49 0,-10-1-126 0,4 1-112 15,4-1-159-15,-2-1-568 16,-10 2-952-16</inkml:trace>
  <inkml:trace contextRef="#ctx0" brushRef="#br0" timeOffset="77626.197">27485 6487 2342 0,'0'0'355'0,"0"0"-120"0,0 0 9 0,0 0-31 15,0 0-82-15,0 0-62 0,0 0-66 16,0 0-1-16,-44 34 13 0,31-13 14 0,-1 4-26 15,1 1-2-15,-3 2-1 16,1 1 0-16,-1 1-95 0,-1-1-76 0,-1-2-53 16,-1-2-135-16,2-5-274 0,6-5-495 15</inkml:trace>
  <inkml:trace contextRef="#ctx0" brushRef="#br0" timeOffset="77850.739">27263 6474 2833 0,'0'0'400'0,"0"0"-107"16,0 0 7-16,0 0-93 0,0 0-77 15,0 0-99-15,0 0 22 0,0 0 24 16,0 0-5-16,51 44-16 0,-34-25-25 16,2-2-31-16,1 2-1 0,-3-1-18 15,3 1-15-15,-4 0-38 0,-2 2-24 16,1-1-28-16,-1-1-50 0,-2 1-33 0,-2-1-113 15,-1-1-156-15,-1-4-496 16,-2-4-532-16</inkml:trace>
  <inkml:trace contextRef="#ctx0" brushRef="#br0" timeOffset="78567.073">27192 6615 1627 0,'0'0'432'0,"0"0"-131"0,0 0 38 0,0 0-52 0,0 0-9 0,0 0-39 16,0 0-40-16,0 0-92 0,0 0 3 16,0 0 36-16,40-19 7 0,-18 16-35 15,1 2-87-15,3 1-31 0,-2 0-25 16,3 0 0-16,0 3-9 0,0 1-13 16,1-1-34-16,1-2-45 0,0 0-97 15,-2-1-147-15,2-1-347 0,-7-2-801 16</inkml:trace>
  <inkml:trace contextRef="#ctx0" brushRef="#br0" timeOffset="79518.051">28048 6510 1479 0,'0'0'1522'16,"0"0"-1219"-16,0 0 15 0,0 0-28 15,0 0-17-15,0 0-86 0,0 0-63 16,-9-36-78-16,6 23-46 0,1-1-28 16,-2-2 4-16,-1 0-7 0,-1 0 3 15,-4-1-9-15,0 2-13 0,-3 1 10 16,-1 3 15-16,-1 1 22 0,-1 3-28 15,-2 6-10-15,-2 1-15 0,-2 7-19 16,3 6 14-16,-4 6 18 0,4 3 5 16,2 4 16-16,3 1-6 0,4 2-1 15,6 0 1-15,3-4-16 0,1-1-54 16,3-4-3-16,3-4 25 0,5-4 60 16,0-2 16-16,2-3 70 0,-1-3 25 0,3-3 21 15,-1-1-8-15,-1 0-8 0,0-5-14 16,-1-3 17-16,1-2-16 15,0-2-9-15,-4 0-23 0,0 0-8 0,-3 0-22 16,2 2 12-16,-2 0-6 0,-4 2 21 16,3 0-2-16,-3 2 8 0,0 0-2 15,-2 2-1-15,2 1 6 0,-2 0-12 16,0 0-15-16,2 1-10 0,-2 0-2 16,2-1-19-16,0 2 15 0,-2 0-17 15,0 1 1-15,0-1-2 0,0 1 0 16,0-1-2-16,0 1 0 0,0 0 0 15,0 0 2-15,0-2 12 0,0 2 1 16,1-1-12-16,-1 1 0 0,1-3 2 16,-1 0 9-16,1 0-9 0,-1 0-2 15,1 1 0-15,1-2-1 0,-2 1-1 16,2 0-1-16,0 1-13 0,-2-1-1 16,2 1 4-16,-2 1 9 0,3-1 2 15,-2 0 1-15,-1 0 12 0,1 2-9 0,0-2 19 16,-1 1-10-16,1 0 0 15,-1-1-9-15,2-1 0 0,0 0-2 0,0 0 0 16,0-1-1-16,0-1-12 16,1 0 9-16,-1 2-15 0,-1 1 17 0,-1-2 1 15,0 3 12-15,0 0 6 0,0 1-2 16,0-2-4-16,0 2 0 0,0 0 0 16,0 0 3-16,0-1 1 0,0 1-4 15,0 0-11-15,0 0 1 0,0 0-2 16,0 0 0-16,0 0-21 0,0 1-10 15,0 3-39-15,0 4-4 0,-1 7 39 16,-1 6 35-16,-3 11 15 0,1 12 0 16,-2 13-15-16,-1 5 1 0,-1 3 12 15,-2 1-12-15,-1-4 0 0,-3 6 1 16,1 0 0-16,-2 2-2 0,1-8-13 16,3-6 1-16,0-16 9 0,8-11 3 15,1-10 0-15,2-6 40 0,0 2 12 0,0-2 0 16,0-1 12-16,3-5 6 15,-1-4 36-15,3-3 68 0,1 0-96 16,1-4-38-16,2-5-13 0,5-5-27 0,2-13-34 16,5-9-81-16,8-10-101 0,0-5-117 15,0 3-212-15,-2 2-504 16,-8 16-785-16</inkml:trace>
  <inkml:trace contextRef="#ctx0" brushRef="#br0" timeOffset="80666.76">28535 6397 722 0,'-3'0'1355'0,"3"0"-982"0,-1 0 4 0,1 0-27 0,-1-1-54 16,1 0-62-16,0 1-51 0,0 0-45 0,0-2-43 16,0 2-39-16,0 0-56 15,1 0 0-15,-1 0-31 0,0 6-25 16,1 4-2-16,4 3 58 0,-1 8 33 15,1 11-5-15,1 10-6 0,0 5-4 0,-1 4-15 16,-2-3-1-16,0-10-1 16,-3-11 2-16,0-5-3 0,0-3-17 0,0 3-36 15,0 0-36-15,0 1-17 16,0-6-42-16,0-5-64 0,0-3-129 0,0-6-299 16,0-2-705-16</inkml:trace>
  <inkml:trace contextRef="#ctx0" brushRef="#br0" timeOffset="80867.75">28459 6568 1137 0,'0'0'1699'16,"0"0"-1366"-16,0 0-49 0,0 0-50 0,0 0-82 16,0 0-61-16,0 0-22 15,0 0 17-15,0 0-12 0,-3 41 4 16,15-37 22-16,7 0 46 0,10-4 42 0,14-7-50 15,16-14-138-15,4-5-3 16,1-5-160-16,-5 1-87 0,-10 3-175 16,-12 6-726-16,-10 5-1179 0</inkml:trace>
  <inkml:trace contextRef="#ctx0" brushRef="#br0" timeOffset="82299.423">29306 6202 1993 0,'0'0'496'0,"0"0"-106"0,0 0-19 0,0 0-103 0,0 0-44 16,0 0-32-16,0 0-34 0,0 0-18 16,0 0-12-16,0 0-11 0,0 0-12 15,0 0-21-15,0 0-20 0,-8-20-18 16,8 24-12-16,2 1-22 0,3 6 16 16,0 6 12-16,4 14 9 0,2 12-3 0,2 14 3 15,-1 4 0-15,-3-3-4 0,-1-4-5 16,-2-9-4-16,-2-1-5 15,-2-1 2-15,-2-2-20 0,0-6 5 0,0-9-16 16,0-5 0-16,-1-3-1 0,-1 3-1 16,0 2-15-16,-2 0-28 15,2-4-30-15,-1-2-28 0,0-6-55 0,2-3-40 16,1-4-51-16,0-4-104 0,1-4-312 16,2-1-710-16,6-16-713 0</inkml:trace>
  <inkml:trace contextRef="#ctx0" brushRef="#br0" timeOffset="82956.392">29971 6380 3405 0,'0'0'478'0,"0"0"-248"0,0 0-40 0,0 0-23 0,0 0-53 16,0 0-36-16,0 0-35 0,0 0-19 15,0 0-24-15,0 0-36 0,0 0-118 16,4 2-144-16,0-2-210 0,0 0-592 15,0 0-1073-15</inkml:trace>
  <inkml:trace contextRef="#ctx0" brushRef="#br0" timeOffset="83167.164">30060 6610 1960 0,'0'0'1889'0,"0"0"-1615"0,0 0-31 15,0 0-30-15,0 0-34 16,0 0-29-16,0 0-58 0,0 0-75 0,0 0-17 16,10 40-2-16,-9-23-16 0,-2 13-28 15,-10 11-43-15,-11 11-55 0,-10 7-56 16,-6-3-48-16,-4-4-113 0,1-8-355 16,10-12-826-16</inkml:trace>
  <inkml:trace contextRef="#ctx0" brushRef="#br0" timeOffset="83934.009">27112 7661 2518 0,'0'0'457'0,"0"0"-89"0,0 0 0 0,0 0-126 15,0 0-56-15,0 0-40 0,0 0 62 16,64 11 11-16,-4-8 11 0,14 0-31 16,13-3-75-16,6-3-51 0,-2-4-39 15,3-3-16-15,1 0-18 0,-4 0-1 0,-5 1-20 16,-3 3-80-16,-7 2-75 0,-9 2-41 16,-19 2-45-16,-12 0-128 15,-15 1-303-15,-14 0-683 0,5 1-766 0</inkml:trace>
  <inkml:trace contextRef="#ctx0" brushRef="#br0" timeOffset="85284.203">27300 5545 2219 0,'-6'-4'417'0,"4"1"-50"0,0 1-60 0,2 0-53 0,-1 0-61 0,1 1-73 15,0 1-111-15,3 2-9 0,5 4-54 16,4 6 54-16,3 2 24 0,6 3 4 16,-3 3-7-16,1-1-21 0,1 0-3 15,-4-2-19-15,-1-3-29 0,-2 0-5 16,-1-4 27-16,-3-2 4 0,1-2 25 16,-5-3 3-16,0-3 44 0,-1 0 64 15,-2-5 78-15,-1-3-36 0,-1-8-47 16,0-1-41-16,0-7-22 0,0-2 0 15,-3-3 19-15,-3-2-31 0,-1-4-12 16,0 1-19-16,0 0-28 0,-1 2-22 16,1 3-15-16,4 7-6 0,1 2-41 15,2 8-40-15,0 5-66 0,5 3-138 16,4 0-267-16,4 4-539 0,-4 0-469 16</inkml:trace>
  <inkml:trace contextRef="#ctx0" brushRef="#br0" timeOffset="86249.486">27708 5429 2525 0,'0'0'441'0,"0"0"-86"0,0 0-66 16,0 0-102-16,-36-8-93 0,23 8-69 16,4 0-25-16,1 0-47 0,-2 4-16 15,5 2-16-15,1 1 0 0,2 1 0 16,0 2 29-16,2 0 8 0,0 1 7 15,4-2 4-15,2-3 2 0,-1 0 7 16,4-2 22-16,-2-2 2 0,-1-1 17 16,-1-1 25-16,-1-1 61 0,3-2 19 15,-4-2-17-15,1-2-9 0,-2 1-7 16,0 0-16-16,2-1-14 0,-3 3-24 16,-1 1 16-16,0 0-3 0,2 3-50 0,0 0-38 15,2 3-74-15,3 3 67 0,0 2 20 16,4 1 0-16,0 1-16 15,3 0-12-15,-4-2-13 0,2-4 0 0,1-3 12 16,-2-1 10-16,4-6 25 0,-1-6-10 16,0-7-5-16,-4-3 5 0,2-6 16 15,-4-1 13-15,-3-1 42 0,-5-1 5 16,0-1 1-16,-5-2 2 0,-8-4 19 16,0 1-12-16,-3 2-10 0,0 1 0 15,1 7-6-15,-1 0 6 0,1 3 23 16,2 8 8-16,4 6-6 0,2 3-7 15,4 4-22-15,1 3-43 0,2 0-40 16,0 9-106-16,0 4 30 0,8 13 100 16,4 13 16-16,4 9 2 0,6 5-2 0,0-10-1 15,-3-11-3-15,-8-11 4 16,3-3 0-16,1 0-2 0,2 3 2 16,1-3-3-16,0-4-19 0,-3-5 12 0,-4-3 10 15,1-3 15-15,-6-3 17 0,1 0-12 16,-3-7 64-16,2-2-9 15,-3-2-32-15,-2-4-22 0,1-1-21 0,-2 0-2 16,0 2 2-16,0 3 2 0,0 2 11 16,0 4 18-16,0 4-28 15,0 1-3-15,2 0-84 0,2 3 12 0,0 1 38 16,1 5 31-16,3 0-22 0,0 0 0 16,-1-1-23-16,1-2 4 0,-1-2 25 15,0-4 7-15,3 0-26 0,-1-4-3 16,3-5 10-16,-1-4-10 0,1-3 6 15,-2-3 22-15,1-1 13 0,-3 0 25 16,-2 1 22-16,-2-1 6 0,-1 2 20 16,-3 6-5-16,0 1 15 0,0 5-11 15,0 3 18-15,0 3-43 0,0 3-47 16,-1 1-103-16,1 5 31 0,0 1 47 16,0 4 24-16,2 0 1 0,2-1 0 15,-1-3-1-15,4-1 1 0,-1-2 9 0,5-4 20 16,0-1 39-16,1-2 16 15,3-4-37-15,1-5-47 0,-1-2-50 16,1-2 3-16,-5-4-12 0,0 1 19 0,-1-1 5 16,-6-1-5-16,0 3 15 15,-4 1 23-15,0 5 2 0,0 4 1 0,-2 3 43 16,-1 2-44-16,-2 5-29 0,-3 4-41 16,3 6 48-16,-3 3 22 0,3 3 22 15,1-1 7-15,2 0-23 0,2-4-6 16,2-2-16-16,5-5 16 0,2-1 14 15,4-3 24-15,0-5-38 0,6-2-18 16,0-9-172-16,3-3-217 0,-5 3-823 16,6-18-977-16</inkml:trace>
  <inkml:trace contextRef="#ctx0" brushRef="#br0" timeOffset="87017">28813 4723 970 0,'2'-3'1611'0,"-2"-2"-1144"0,0 0-91 0,0-2-84 0,0 0-72 15,0 0-59-15,0 1-49 0,-2 2-43 16,-1 0-44-16,-1 1-7 0,-1 3-18 16,1 0-55-16,-3 0-26 0,-2 6-12 15,-4 4 23-15,2 4 26 0,-3 4 16 16,2 2 0-16,2 1 2 0,1 0 4 16,3-1-3-16,1-4 13 0,3-1-1 0,0-2-12 15,2-6-7-15,0-3-2 0,5-2-10 16,1-2 44-16,1-2 80 0,4-2 12 15,0-5-17-15,2-2-22 0,0-2-12 16,-1 0-5-16,1 1-8 0,-4-1-26 16,-1 5 14-16,-1 1 2 0,-4 4 35 15,-1 2-53-15,-2 1-6 0,2 0-50 16,0 1-3-16,1 2 23 0,1 0 14 16,2 1 6-16,0 0-9 0,0-3 7 15,0-1-1-15,1-2 19 0,4-8 0 16,1-4-22-16,2-7-73 0,2-5 17 15,-2-5-20-15,-1 1 84 0,-4-4 14 16,-3 0 47-16,-3 0 32 0,-3-4 41 16,-1 3-16-16,-4 2-13 0,-3-3-16 15,0 9 13-15,-2-2-10 0,1 7 15 0,2 5 12 16,2 8 34-16,1 5-50 16,3 3-73-16,1 1-16 0,0 6-145 15,1 10 0-15,3 11 106 0,3 11 39 0,1 13 16 16,1-5-15-16,-2-8-1 0,-2-13-13 15,0-3 1-15,2 0-31 0,1 2-44 16,3 0-50-16,2-6-30 0,2-4-41 16,1-8-140-16,3-4-170 0,-1-5-257 15,-4-5-1018-15</inkml:trace>
  <inkml:trace contextRef="#ctx0" brushRef="#br0" timeOffset="87172.001">28926 4506 2705 0,'0'0'421'0,"0"0"-176"0,0 0 3 0,0 0-46 0,0 0-48 16,0 0-43-16,0 0-15 0,0 0-12 15,0 0 56-15,0 0-72 0,0 0-68 16,56-32-121-16,-30 17-125 0,3-4-122 16,-2 0-271-16,2 0-635 0,-9 6-512 15</inkml:trace>
  <inkml:trace contextRef="#ctx0" brushRef="#br0" timeOffset="87752.035">29647 4311 1577 0,'0'0'2044'15,"0"0"-1779"-15,0 0-45 0,2-48 8 16,-2 29-21-16,-2 2-59 0,-4 0-40 16,3 2-28-16,-2-2-31 0,-2 6-49 15,1 1-1-15,-1 3-30 0,-3 0-15 16,-2 4-31-16,-1 2-18 0,-1 1 5 16,-2 8 13-16,1 4-12 0,2 4 17 15,-1 4 13-15,4 3 13 0,1 2 43 16,4 2-28-16,2-2-25 0,3-3-9 0,3 0 7 15,4-2 39-15,2-8 19 0,1-1 22 16,3-4 33-16,-1-1 16 16,1-5 23-16,1-1-10 0,-1-3 0 0,1-5-13 15,-1 0-9-15,-3-3-10 0,1-3-9 16,-3 0-3-16,-2 0-9 0,0 0-10 16,-1 1 19-16,-1 2 10 0,-2 4 5 15,0 3 3-15,-1 2 9 0,-1 2 13 16,0 0-80-16,0 0-49 0,3 7-46 15,-1 6 23-15,2 7 72 0,1 5 15 16,1 6-12-16,0-1-1 0,-2 4-2 16,0-1 0-16,0-1-3 0,-2 3-15 15,1-2-13-15,-2 2-6 0,-1-5 3 16,0-1 13-16,0-4 19 0,0-4 0 16,0-4-1-16,0-6-1 0,0-3 1 15,0-4 3-15,3-4 19 0,0-2 67 16,1-7 42-16,2-6-45 0,4-13-34 15,8-16-27-15,6-17-22 0,4-3-39 0,3 2-56 16,3 7-83-16,-1 9-68 0,2 0-76 16,4-2-225-16,-8 11-1033 0,-1-3-537 15</inkml:trace>
  <inkml:trace contextRef="#ctx0" brushRef="#br0" timeOffset="103719.37">15342 11443 186 0,'-1'-1'192'0,"0"-2"-107"0,0 1-10 0,1 0 23 0,-1-1-10 16,1 1-29-16,0 0 126 0,0 0 43 16,0 0 13-16,-2 0 3 0,1 1 0 15,0-2 32-15,0 3 5 0,-1-1-23 16,0-2-42-16,0 3-53 0,-1-3-41 16,-1 2-39-16,1-1-20 0,0 2-21 15,0-1-11-15,0 1-5 0,0 0-1 16,0 0 1-16,-1 0-4 0,0 2-8 15,-4 3-14-15,0 7-25 0,-3 2 0 16,0 8 3-16,-1 7 10 0,0 13 12 16,0 14 0-16,4 5 1 0,3 3 15 15,4-5-16-15,1-2 16 0,2 2-14 0,4-5-1 16,1 1 27-16,3-5 5 16,2-3-33-16,-1-9-2 0,1-9 1 0,-3-6-36 15,3-4-36-15,3 3-16 0,3-2-29 16,4 3-67-16,3-7-140 0,4-5-217 15,-8-6-505-15</inkml:trace>
  <inkml:trace contextRef="#ctx0" brushRef="#br0" timeOffset="104235.589">17032 11187 1807 0,'0'0'354'0,"0"0"-234"0,0 0 200 16,0 0 8-16,0 0-72 0,0 0-42 15,0 0-40-15,-36-32-60 0,36 32-66 16,0 0-48-16,2 0-20 0,5 7 20 15,0 3 25-15,9 4 82 0,10 10 3 16,14 10-32-16,9 7-30 0,6 4-16 16,-3-2-17-16,-3-2 0 0,-11-4-15 15,-1 6-13-15,-8 3-12 0,-6 2 13 0,-8 3-29 16,-6 4-26-16,-9 2-11 16,-7-1 15-16,-8-4 16 0,-8-2 3 15,-8-2 9-15,-7-4-12 0,-1-1 9 0,-4-4 9 16,-1-1-9-16,1-5-25 0,3-3-61 15,7-10-115-15,6-5-256 0,10-8-500 16,5-3-583-16</inkml:trace>
  <inkml:trace contextRef="#ctx0" brushRef="#br0" timeOffset="106833.51">14399 14762 1782 0,'-10'1'435'0,"5"-1"-218"0,0 0 22 0,0 0-40 0,0 0-51 0,-1 0-36 15,4 0-10-15,-1 0-22 0,1 0-20 16,1 0 7-16,1 0-6 16,0 0-14-16,0 0-47 0,1 0-6 0,2 0-45 15,2 0-22-15,5 0 41 0,4 3 32 16,5 3 16-16,13-2 16 0,11 3 16 15,16-4-1-15,6 1 4 0,1-4 6 16,0 0 19-16,-5-4 47 0,-1 1 24 16,1-4-11-16,0 0-27 0,-3 1-19 15,-4 1-18-15,-4 1-14 0,-12 0-27 16,-8 2-28-16,-10 1-2 0,-4-1-1 16,2 0-22-16,-4 0-43 0,1 2-81 15,-8 0-74-15,-4 0-116 0,-4 0-249 16,-2 0-658-16,-13-4-624 0</inkml:trace>
  <inkml:trace contextRef="#ctx0" brushRef="#br0" timeOffset="109616.646">27688 7969 1024 0,'0'0'599'0,"0"0"-300"0,0 0 22 0,0 0-27 15,0 0-7-15,0 0-30 16,0 0 8-16,0 0-17 0,0 0-24 0,0 0-33 15,0 0 1-15,0 0-9 0,0 0-9 16,0 0-39-16,0 0-58 16,0 0-31-16,0 0-24 0,0 0-10 0,44-15-12 15,-24 9-11-15,4 0-11 0,-1 3-8 16,-2 2-4-16,-2 1-12 0,-1 6-10 16,-5 4 4-16,0 1-13 0,-3 7 9 15,-4 4-21-15,-4 2-22 0,-2 3 15 16,-7 3 9-16,-9 6-17 0,-3-4-2 15,-4 2-3-15,-6 1 15 0,-1-6 31 16,-1 5 51-16,-3-3 16 0,1-6 19 16,2 1 34-16,4-6 29 0,4-2 22 0,3-2-8 15,5-3-9-15,6-4-10 16,2-2-12-16,5-2-13 0,2-3-10 16,5 1 59-16,2-1 0 0,8 0-31 15,11 1-25-15,12-2-12 0,20-1-21 16,4-4-13-16,3-1-15 0,-6-1-55 15,-9 1-55-15,-2 2-93 0,-1 2-87 0,-2-3-88 16,-1 1-54-16,-1-3-206 0,-8-1-649 16,-11 1-348-16</inkml:trace>
  <inkml:trace contextRef="#ctx0" brushRef="#br0" timeOffset="109966.963">28841 7495 2222 0,'0'0'424'0,"0"0"-115"0,0 0 7 0,0 0-83 0,0 0-72 0,0 0-38 0,0 0-25 16,0 0-35-16,0 0-38 15,0 0 25-15,0 0 14 0,3 38 26 0,-1-16 0 16,0 4-30-16,0 3-17 0,1 3-24 16,0 0-16-16,0 0-3 0,1-2-3 15,0-2-28-15,0 0-63 0,0-5-49 16,-1 1-49-16,1-3-73 0,-1-4-106 15,0-4-232-15,-1-7-210 0,0-2-752 16</inkml:trace>
  <inkml:trace contextRef="#ctx0" brushRef="#br0" timeOffset="110166.802">28731 7744 1365 0,'0'0'1448'0,"0"0"-1130"0,0 0 13 15,-37-19-49-15,32 17-37 0,2 1-78 0,3-1-30 16,0 2-13-16,3-1 6 15,1 0-31-15,2 1-4 0,4 0-52 16,7-1 4-16,12-3 11 0,15-3-12 16,14-3-16-16,4-3-30 0,-4 2-33 15,-7 0-111-15,-11 4-97 0,-6-1-75 0,-7 3-108 16,-8 0-211-16,0 2-561 0,-5-1-617 16</inkml:trace>
  <inkml:trace contextRef="#ctx0" brushRef="#br0" timeOffset="110398.935">29473 7488 2911 0,'0'0'451'16,"0"0"-210"-16,0 0-83 0,0 0 25 15,0 0 18-15,-6 41-2 0,3-20 8 16,3 9-3-16,0 9-69 0,0 12-40 15,3 3-28-15,-1-8-15 0,0-10-28 16,-2 0-24-16,0 6-14 0,-1 6-7 16,-1-1-92-16,1-14-108 0,1-10-69 0,0-5-194 15,2-4-730-15,6 4-1162 0</inkml:trace>
  <inkml:trace contextRef="#ctx0" brushRef="#br0" timeOffset="112400.828">27125 8591 2486 0,'-2'-1'423'0,"0"-2"-132"0,0 2-1 0,-1 1-49 0,3 0-100 0,0 0-43 15,0 0-98-15,0 2-7 0,0 5-37 16,0 8 44-16,0 3 2 0,0 14 29 16,3 11-9-16,1 8 0 0,1-2-20 15,1-10 10-15,1-13-10 0,-1-7 2 16,4 2 18-16,2 2 16 0,2 0 0 16,4-3-1-16,2-1-9 0,5-8 16 15,4-1 27-15,8-7 16 0,7-5 16 16,12-10-5-16,2-6-36 0,0-4-28 15,-3 1-19-15,-9-2-12 0,2 1 13 16,-2-1-14-16,3 3 19 0,-1 5-21 16,0-1 0-16,3 7-18 0,0 2 4 15,4 3 14-15,1 2 3 0,2 2-3 16,-3 5-16-16,1 3 4 0,-3 3 0 0,-4 1-7 16,-5 1-6-16,-2 0 4 15,-7-2-19-15,-7 3 0 0,-8-5 6 0,-1 3 18 16,1-1-18-16,1 4-6 0,1 2-25 15,-4-1 6-15,-4-1 9 0,-2-2 37 16,-5-3 13-16,-1-2 18 16,-1-3 38-16,-4-3 28 0,1-1 9 0,-2-1 18 15,2 0 9-15,-2 0-12 0,4-1 5 16,1-3 71-16,2-4-59 0,2-2-49 16,5-6-46-16,1-4-11 0,2-2-19 15,2-4 0-15,-2 1 0 0,3-4 2 16,0 3-2-16,3-2-11 0,1 3-16 15,2 3-12-15,3 4-4 0,7 0 3 16,9 6 4-16,7 3 2 0,3 3 13 0,-4 6 18 16,-3 0-16-16,-6 6 7 15,1 0 0-15,-2-1 0 0,1 0 9 16,-3-2 1-16,-1-2 2 0,-7-1 15 0,-6 0 6 16,-6-1 13-16,-5-4 15 0,3-2 9 15,-1-2 12-15,2-2 18 16,-3-2-9-16,-3-3-3 0,-2-3 8 0,-3-3-38 15,-2-5-46-15,-1-6-15 0,-4-10-40 16,0-7-39-16,-3-3-12 0,2 10-25 16,1 9-58-16,0 14-89 0,1-2-161 15,5 1-337-15,-2 2-848 0,8-7-324 0</inkml:trace>
  <inkml:trace contextRef="#ctx0" brushRef="#br0" timeOffset="112950.669">28590 9485 2952 0,'0'0'508'0,"0"0"-109"0,0 0-4 0,0-38-128 16,4 23-21-16,6-1-56 0,1-3-55 16,5 0-44-16,3 0-45 0,4-1-28 15,1 3-18-15,3-1-21 0,1 5-13 16,-2 3 7-16,0 1-1 0,-2 2 7 15,-2 3-3-15,-4 4-19 0,-4 0-21 16,-4 2-16-16,-4 4-43 0,-4 4-24 16,-2 2 11-16,-5 5 46 0,-5 3 67 15,-2 2 23-15,-2 0 38 0,1-1 36 16,2-1 9-16,3-4 4 0,3-1 11 16,3-1 0-16,2-3 0 0,5 2 22 15,5-1-35-15,4 3-21 0,2 1-12 0,5 0-7 16,2 0-17-16,0 1-10 15,4-1-17-15,-4 2 0 0,-1 0-1 16,-7 1-18-16,-2-3-25 0,-10 0-15 0,-3 2-9 16,-11 0 6-16,-7 1 42 15,-14 3 19-15,-16 3 1 0,-13-1 1 16,-5-4-2-16,3-4-1 0,6-10-39 0,13-5-39 16,10-2-37-16,7-5-75 0,9-4-121 15,7 1-264-15,1-2-1016 0,3-12-607 0</inkml:trace>
  <inkml:trace contextRef="#ctx0" brushRef="#br0" timeOffset="114282.561">28239 9610 1494 0,'0'0'552'0,"0"0"-247"0,0 0-24 0,0 0-49 15,0 0 21-15,0 0-58 0,0 0-46 16,0 0-41-16,-16 40-54 0,10-33-13 16,-3 1-6-16,0 1-7 0,-5-1-2 15,-3 2 2-15,-3-2-3 0,-5 0-6 0,-1-1-3 16,-10 0 0-16,-6-1 2 0,-11 1 1 15,-4-3 13-15,0-1 2 16,4-3 7-16,1 0-16 0,-3-2 0 0,-1-3 4 16,-2-3 15-16,-1 1-7 0,-3-3 13 15,0-1 6-15,-6-3-6 16,0 0 3-16,-3-5-16 0,-1-1-6 0,-1-2-9 16,2-2 6-16,-1-2-4 0,2-1 1 15,-1-3-3-15,4-2 9 0,1-4-19 16,2-4 0-16,2-1 1 0,0-1-11 15,3-1-2-15,1-1-2 0,4-3 0 16,-2 2-1-16,3-2 0 0,1 0 0 16,2-1 1-16,1 3 2 0,5-1 3 15,2 0 28-15,3-1-18 0,0-2 42 0,5 0-18 16,-1 0-7-16,4-2 4 16,0-3-9-16,1 2-13 0,2-5-12 15,3 4 12-15,0 1-12 0,4 1 2 0,-1 1 0 16,4 2 0-16,2 2 1 0,3 9 12 15,4 9 3-15,4 4 22 0,-1 5-9 16,0-4 5-16,0-1-5 0,-2-3-7 16,3 3-21-16,-1 2 10 0,1 1-13 15,0 4 3-15,1 2-3 0,-2 3-1 16,3 0-1-16,-1 2-11 0,2 4-2 16,-2 1 15-16,3 3-2 0,0-1-13 15,0 3-10-15,0 0-30 0,0 7-9 16,1 3-34-16,-5 14 89 0,1 13 9 15,0 1 43-15,1-2-7 0,1-4-14 16,0-9-20-16,0 5 0 0,1 0-1 16,0-5 11-16,1-2 13 0,0-7-13 15,0-4 3-15,0-5-3 0,0-2 1 16,0-2 14-16,0-1 37 0,0-1 40 16,-1-5 112-16,-2-5-94 0,0-5-77 15,-2-8-45-15,0-2 0 0,1-3 13 16,2-3-1-16,0 1 0 0,2 2-12 0,0 3-3 15,5 3-18-15,5 5-6 0,6 3-6 16,3 3-1-16,12 1 16 16,12 7-6-16,15 4 2 0,2 4-8 0,-2 9-61 15,-11 6-86-15,-10-4-147 0,-12-4-627 16,-1-3-1212-16</inkml:trace>
  <inkml:trace contextRef="#ctx0" brushRef="#br0" timeOffset="132334.018">10520 13440 962 0,'-16'-11'488'0,"7"4"-397"0,-3-3 75 0,0 0 84 0,1-1-42 0,-1-1-49 16,3-1-69-16,-1-2-35 0,2 0 0 15,0-1-3-15,3-3-10 0,1 0 13 0,2 0-10 16,0 0-13-16,2 0 7 0,4-2-7 15,3-1-7-15,3-1-25 16,5 0-10-16,4-4 10 0,11-4 13 0,15-10-13 16,16-6-26-16,12 0 10 0,5 1 0 15,1 4 15-15,0 6 0 0,3 5 1 16,0 1 0-16,4 2 45 0,1 5-20 16,2 1 14-16,2 5-1 0,-1 1-12 15,-1 3-23-15,-1 4 13 0,-4 3-12 16,-3 4 8-16,-5 3 20 0,-6 9-6 15,-5 6 3-15,-8 6 16 0,-4 4-26 16,-13 0-6-16,-1 9 22 0,-5 2-10 16,-6 4-5-16,0 7-4 0,-12-4-4 15,-7 1-10-15,-4 1-2 0,-5 0 20 0,-7-2-8 16,-5 0 11-16,-7 0-7 16,-5-4 12-16,-5 2-9 0,-6-2 0 15,-6-1-3-15,-3-2 0 0,-6 1-16 0,-6 0-22 16,-4-1-10-16,-7 1 0 15,-6-1-6-15,-6 1-7 0,0-4-2 0,-4-2 31 16,3-6 16-16,2-5 14 0,-2-3 15 16,4-7-6-16,-3-5 2 0,1-2-3 15,0-1-2-15,1-3 5 0,-2-5-22 16,0-5 13-16,2-2 3 0,1-5-16 16,1-3 13-16,5-3 3 0,6-4 4 15,6-5-8-15,4-5-12 0,10-3 16 16,5-5-16-16,6-3-3 0,9-1 0 15,4-2 3-15,11-2 41 0,7 4 13 16,4 2 7-16,11 2-11 0,9 4-15 16,1 5-6-16,12 1-7 0,6 3-9 15,5 6-16-15,7-1-19 0,1 12-6 16,1 5-20-16,4 5 14 0,0 5-1 0,0 6-2 16,0 7-23-16,0 9-32 15,-3 5-10-15,-3 6-41 0,-6 4-20 16,-2-2-83-16,-3-2-170 0,-11-12-235 15,-7-9-808-15</inkml:trace>
  <inkml:trace contextRef="#ctx0" brushRef="#br0" timeOffset="133285.343">14917 12954 1243 0,'-7'4'329'0,"2"0"-160"0,-1 0 52 0,0 1-4 0,-2 3-49 16,0-1-6-16,1 4-17 0,-2 1-38 15,-2 3-24-15,1 4-9 0,-3 0-16 16,-1 6-13-16,-3 1-16 0,-2 4 9 16,-5 8 1-16,-7 6 2 0,-6 7 10 15,1-5-9-15,6-10-17 0,6-9-12 16,4-10-10-16,-2 6 1 0,-3 1-4 16</inkml:trace>
  <inkml:trace contextRef="#ctx0" brushRef="#br0" timeOffset="135368.897">15311 13155 2936 0,'0'0'298'0,"0"0"-189"0,0 0 2 0,0 0 54 0,0 0-45 0,0 0-3 15,0 0-1-15,0 0-15 0,0 0-10 16,0 0-17-16,-29-43-18 0,31 34-12 0,3-2-44 15,3 0-13-15,3-2-8 16,5 3-10-16,1-2 3 0,5 3-13 16,4-1-3-16,0 4-2 0,0 3-24 0,2 3-24 15,-3 3 0-15,-1 6 24 0,-2 1-2 16,-4 4-20-16,-5 1 16 16,-5 5 35-16,-2-1 15 0,-4 3 20 0,-2-2 6 15,-2 1 29-15,-4-1 2 0,-1 0 7 16,-2-4 4-16,4 0 21 0,-2-5 3 15,4-3-12-15,1-1-26 0,2-4-19 16,0 0-5-16,5-2-4 0,4 2 66 16,0 0 6-16,4-2-6 0,1 1-28 15,2-1-6-15,-1-1-20 0,0 1-12 16,-3 2-1-16,-2-1-24 0,-3 1-19 0,-5 2-10 16,-2 2 24-16,-2 5 30 15,-8 2 40-15,-9 3-2 0,-13 8-6 16,-14 8-15-16,-9 2-17 0,-3-2 0 15,11-8 0-15,15-8-27 0,13-10-90 0,4-4-135 16,1-2-323-16,2-1-1158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49:05.516"/>
    </inkml:context>
    <inkml:brush xml:id="br0">
      <inkml:brushProperty name="width" value="0.05292" units="cm"/>
      <inkml:brushProperty name="height" value="0.05292" units="cm"/>
      <inkml:brushProperty name="color" value="#FF0000"/>
    </inkml:brush>
  </inkml:definitions>
  <inkml:trace contextRef="#ctx0" brushRef="#br0">10661 8467 974 0,'0'0'664'0,"0"0"-388"0,0 0-62 0,0 0-104 16,0 0-29-16,0 0 20 0,0 0 44 16,0 0-22-16,0 0-43 0,0 0-32 0,0 0 4 15,44-6-4-15,-30 3-13 0,4 2 1 16,2-2 2-16,2 0 4 0,11-2 6 16,7 1-3-16,16 0-13 0,4 1-7 15,1 0 1-15,0 3-4 0,-4 3-3 16,2 1 10-16,4 3 3 15,2 1 9-15,1-1 13 0,2 3 19 0,2-3 6 16,2 2 13-16,1-3 6 0,0 4 15 16,-1-3-6-16,-1 1-12 0,-3-3-8 15,-3 3-12-15,-4-1-31 0,-8-1-44 16,-3 0-24-16,-12-4-120 0,-11-2-233 16,-11-2-763-16,-5-19-1444 0</inkml:trace>
  <inkml:trace contextRef="#ctx0" brushRef="#br0" timeOffset="12633.797">9928 9620 176 0,'0'0'329'0,"0"0"-152"0,0 0-47 0,0 0-129 16,0 0 471-16,0 0-172 16,0 0-37-16,0 0-23 0,0 0 32 0,0 0-26 15,0 0-30-15,0 0-11 0,0 0-10 16,9 1-26-16,-7-1-32 0,1 0-26 15,3 0 6-15,3 0-16 0,5 0-35 16,5 0-29-16,10 0-15 0,10-1-22 16,13 0 0-16,8-1-22 0,-2 2-50 15,-6 0-66-15,-2-2-33 0,-2 0 9 16,-4-1 6-16,0-3-4 0,-9 2-23 16,-8-3-110-16,-4 2-172 0,-12 1-541 15</inkml:trace>
  <inkml:trace contextRef="#ctx0" brushRef="#br0" timeOffset="13099.577">10153 9526 2008 0,'0'0'305'0,"0"0"-79"0,0 0-23 0,0 0 0 0,0 0-39 16,0 0 5-16,0 0-23 0,0 0-50 15,0 0-36-15,0 0-35 0,0 0-22 16,-37 9 0-16,27-5 16 0,-1 1 7 16,-1 1 12-16,1 0 9 0,-1-2 10 15,4 1 6-15,0-1 3 0,3 1-10 0,-1-1-6 16,1 2-5-16,-2 0-20 16,3 1-6-16,0 0-7 0,1 0 4 15,1 1 0-15,0-3-4 0,0 0 13 0,2 1-6 16,0-2-16-16,2 2 0 0,3-1 16 15,3 0 9-15,4 1 0 0,5 1-10 16,5-1-18-16,9-1-28 0,13 0-124 16,12-1-122-16,4-2-137 0,-1-2-322 15,-17-4-823-15</inkml:trace>
  <inkml:trace contextRef="#ctx0" brushRef="#br0" timeOffset="15817.634">13397 13986 2068 0,'-3'3'517'0,"3"-3"-342"0,0 0-21 16,0 0-13-16,3-2-32 0,3 0 15 15,2-1 71-15,6 0 70 0,5-4-66 0,8 0-57 16,16-4-21-16,11-2-21 16,5-2-4-16,0 0-15 0,-4-1-29 15,-6 0-18-15,-4 2-6 0,1-2-28 0,-6 3 0 16,-6 0-25-16,-8 4-52 0,-8 2-69 15,-6 1-40-15,1-1-94 0,-1 0-268 16,-4 1-831-16,-4 2-581 0</inkml:trace>
  <inkml:trace contextRef="#ctx0" brushRef="#br0" timeOffset="16216.311">14303 13603 2672 0,'0'0'564'0,"0"0"-299"0,0 0 22 16,0 0-12-16,0 0-63 15,0 0-54-15,0 0-37 0,0 0-41 0,0 0 0 16,0 0-16-16,-8 55-11 0,8-29-20 15,0 2-20-15,-1 3-13 0,-1-1-2 16,0 4-32-16,0-2-46 0,-2-2-89 16,2-1-113-16,0-6-59 0,2-4-257 15,0-9-587-15,2-6-574 0</inkml:trace>
  <inkml:trace contextRef="#ctx0" brushRef="#br0" timeOffset="16549.68">14533 13555 2093 0,'0'0'1023'0,"0"0"-790"0,0 0-17 15,0 0 27-15,0 0-39 0,-28 38-46 16,20-26-24-16,-1 1-1 0,2 0-43 16,1 0-59-16,1 1-30 0,3-1-1 15,0-2-13-15,2 2-14 0,0 0-10 16,4-2 9-16,2 0 9 0,2-1 0 15,3-3 16-15,2 2 1 0,3-2 2 16,-1 1 16-16,1-2-13 0,0 3-2 16,0-1 1-16,-1-1-2 0,0 3-2 15,-3 1-17-15,-2-1-12 0,0 3-28 16,-5-2-18-16,-2 2 2 0,-3 1-3 16,-2 0 2-16,-4 1 10 0,-6-1 12 15,-1 0 7-15,-5-3-13 0,-2 0-22 16,-2-5-28-16,-1-2-65 0,1-4-121 15,2-5-190-15,3-7-119 0,6 1-477 0</inkml:trace>
  <inkml:trace contextRef="#ctx0" brushRef="#br0" timeOffset="16711.434">14528 13634 1743 0,'0'0'987'0,"0"0"-589"15,0 0-29-15,0 0-52 0,0 0-65 16,0 0-25-16,0 0-28 0,45-23-70 15,-26 12-67-15,1 0-62 0,3-2-18 16,0 2-53-16,0-1-124 0,-1 0-57 16,-1 2-47-16,-3 2-172 0,-1 2-553 15,-5 3-615-15</inkml:trace>
  <inkml:trace contextRef="#ctx0" brushRef="#br0" timeOffset="17099.979">14828 13566 2378 0,'0'0'788'0,"0"0"-437"0,0 0-54 16,0 0-62-16,0 0-75 0,0 0-32 15,0 0 2-15,0 0-53 0,0 0-77 16,0 0-9-16,-18 38 6 0,14-25-9 15,1 0-1-15,1 0 12 0,2 1-1 16,0 0 2-16,3 0 9 0,3-1 13 16,1-2 18-16,4-1 6 0,1 1 1 15,2-4 2-15,2 3-9 0,0-2-16 16,0 0-11-16,-2 2-13 0,1-1-2 16,-4 3-20-16,1-2-5 0,-4 0-32 15,-3 1-15-15,-2 3-22 0,-3-2-9 16,-2 3 9-16,-5-1 31 0,-4 1 5 15,-3-1 20-15,-3-2 9 0,0 1-22 16,-4-4-42-16,2-2-41 0,-3-2-24 0,1-5-81 16,1-4-136-16,0-6-325 0,5-1-701 15</inkml:trace>
  <inkml:trace contextRef="#ctx0" brushRef="#br0" timeOffset="17259.419">14810 13589 2286 0,'0'0'626'0,"0"0"-232"16,0 0 18-16,49-3-101 0,-30 0-135 15,0 0-95-15,-3-2-61 0,2-1-20 16,-1 2-50-16,1-2-84 0,0 1-64 16,-1 0-92-16,1 1-168 0,0 0-562 15,-4 2-719-15</inkml:trace>
  <inkml:trace contextRef="#ctx0" brushRef="#br0" timeOffset="17733.21">15343 13562 788 0,'0'0'1763'0,"0"0"-1402"0,0 0-67 15,0 0-4-15,5-39-74 16,-9 28-68-16,-2 2-54 0,-3-1-35 15,-2 0-27-15,0 2-12 0,-1 0-2 0,-2 2 14 16,1 2-10-16,-2 3 2 0,2 1-2 16,1 0 3-16,1 3-3 15,1 1-3-15,3 5-16 0,-1 0 12 0,4 0 4 16,2 2-17-16,1 0 17 0,1 2-7 16,0-1 4-16,2 2-4 0,2 1 1 15,1-1 2-15,4 1 4 0,-3 1 5 16,3 0-2-16,2 0-10 0,0-1-12 15,0 2-1-15,2-1-2 0,-1-2-15 16,0 3-7-16,-1-3-6 0,-3 2-3 16,-2-4 0-16,-2 4 15 0,-4-2 16 15,0 0 0-15,-2 1 1 0,-5-1 2 16,-2-2 12-16,-3-2-9 0,-1 0 13 16,-1-3 6-16,1-3 18 0,0-2 25 0,1-2 22 15,3-3 21-15,1-4 116 0,2-6-43 16,-1-2-35-16,5-5-54 15,1-3-26-15,1-2-23 0,5-1-25 0,5 1-18 16,4-1-12-16,0 2-9 0,2-1-10 16,2 1-32-16,0 0-99 15,0 1-98-15,-5 0-140 0,-2 6-545 0,-6-8-1543 0</inkml:trace>
  <inkml:trace contextRef="#ctx0" brushRef="#br0" timeOffset="22665.959">11100 14234 151 0,'-2'-4'189'0,"2"1"-124"0,-1 2 37 0,-1-2-8 16,2 0-94-16,0 0 36 0,0-1 261 15,0 2-50-15,-2-2-51 0,2 1-34 16,-2 0 7-16,0 1-9 0,-1-1-14 16,0 0-7-16,0 0-16 0,0 2-19 15,-1-2-1-15,0 0 1 0,-1 2-14 16,4-1-13-16,-3 1-6 0,1-2-16 16,0 3-7-16,-1 0 3 0,2-1 10 15,-1 1 6-15,1 0 10 0,-1 0-7 16,1 0-9-16,0 0-4 0,2 0-12 15,-2 0-20-15,2 0-2 0,0 0 2 16,0 0-3-16,0 0 0 0,0 0-3 16,0 0 0-16,0 0-3 0,2 0 0 15,-2 0-14-15,4 1 1 0,1 3 26 0,2-1 3 16,3 0 2-16,3 3 10 16,3-3 13-16,3 0 0 0,6-1 6 15,3 0 6-15,8 0-3 0,6-1 3 0,10 1 6 16,-1 2-3-16,-1-1-7 0,-7 0-9 15,-9-1 15-15,-7 0 3 0,-5 0-9 16,-3-1-6-16,5 1-7 0,2-1-6 16,0 2-12-16,-1-2-10 0,-1 1-5 15,-6-1-18-15,0 1-1 0,-5-1-1 16,-1-1-15-16,-3 0-2 0,-3 3-19 16,-2-2-49-16,-2-1-56 0,0 2-50 15,-2-2-35-15,0 0-66 0,-1 0-204 16,0-2-656-16,-3-6-1009 0</inkml:trace>
  <inkml:trace contextRef="#ctx0" brushRef="#br0" timeOffset="23949.591">13419 15104 1828 0,'0'0'625'0,"0"0"-277"0,0 0-71 0,2-2-35 0,1-1-121 16,1-1-16-16,4-1 63 0,3-2-11 16,4-1-34-16,6-4-10 0,9-3-25 0,9-3-10 15,12-5-22-15,1-1-10 0,-1 2-26 16,-5 1-20-16,-12 7-19 15,-8 3-24-15,-3 1-69 0,-4 3-58 0,2-2-46 16,1-1-110-16,1-1-204 0,-3 4-555 16,-9 0-671-16</inkml:trace>
  <inkml:trace contextRef="#ctx0" brushRef="#br0" timeOffset="24301.406">14263 14727 2070 0,'0'0'1024'0,"0"0"-785"0,0 0 6 16,0 0 10-16,0 0-88 15,0 0-69-15,0 0-57 0,0 0-19 0,0 0-22 16,0 0-28-16,0 0 13 0,-4 49 14 16,2-26 0-16,2 2 1 0,-1 1-1 15,0-1-15-15,1-1-32 0,-1-4-46 16,1-1-47-16,0-3-90 0,0-3-112 15,0-3-206-15,0-3-234 0,1-4-820 16</inkml:trace>
  <inkml:trace contextRef="#ctx0" brushRef="#br0" timeOffset="24651.935">14383 14669 1938 0,'0'0'776'0,"0"0"-441"0,0 0-25 16,0 0-37-16,0 0-65 0,0 0-54 0,0 0-22 16,0 0-51-16,0 0-57 0,0 0-24 15,0 0-12-15,-11 39 8 0,5-22 1 16,1 3 0-16,1 0 0 0,2-2-19 16,0 1 10-16,0-3-10 0,2 0-3 15,2-3 22-15,2-3-9 0,2 0 8 16,4-2 4-16,-1-2 2 0,3 0 42 15,3-1 0-15,1 1-10 0,4-3-16 16,0 1-18-16,-1 0-3 0,1 0-22 16,-4 1-35-16,0 3-33 0,-4 0-12 15,0 1-8-15,-5 1-25 0,-2 0 5 16,-2 4 12-16,-3 0 16 0,-3 2 13 16,-5-2-4-16,-5 0-45 0,-2 3-129 15,-4-3-166-15,-1-1-141 0,3-6-487 16,-9-3 388-16</inkml:trace>
  <inkml:trace contextRef="#ctx0" brushRef="#br0" timeOffset="24874.803">14359 14702 2123 0,'0'0'749'15,"0"0"-553"-15,0 0-49 0,0 0 47 16,0 0-19-16,37 3-45 0,-25-3-55 16,1-2-27-16,2-2-37 0,1-1-11 15,2 1-25-15,0-3-47 0,1 0-93 16,2 0-83-16,-2-3-97 0,2 1-232 16,-7-1-453-16,6 0-356 0</inkml:trace>
  <inkml:trace contextRef="#ctx0" brushRef="#br0" timeOffset="25284.986">14740 14694 1015 0,'0'0'1746'15,"0"0"-1361"-15,0 0-108 0,0 0 12 16,0 0-85-16,0 0-94 0,0 0-43 16,-43 24-23-16,34-15-44 0,2 1-29 15,0 4 8-15,1 1 5 0,3-1 4 16,2 3 11-16,1-3 1 0,1-1-1 16,4 0 1-16,5 0 25 0,0-2 13 15,3-1 6-15,3 0 2 0,0-2-8 16,4 1-1-16,0-2-6 0,-1-3-12 15,1 3-19-15,-2-2-13 0,-3 0-2 16,0-1-35-16,-5 1-28 0,-2-1-25 16,-3 0-4-16,-3 2 28 0,-2-1 51 15,0 2-64-15,-6-1-97 0,-3 0 14 0,-4 4 35 16,-2-3 3-16,-1-1-14 0,-2-3-35 16,-2 0-21-16,1-3-48 15,-1 0-40-15,2-4-176 0,2-3-245 0,3 2-64 16</inkml:trace>
  <inkml:trace contextRef="#ctx0" brushRef="#br0" timeOffset="25452.497">14691 14793 1326 0,'0'0'1057'0,"0"0"-596"15,0 0-44-15,0 0-74 0,40-17-94 16,-26 10-92-16,0 0-40 0,3-2-39 15,-1 0-59-15,1-3-19 0,0 2-34 16,0 0-85-16,-1 0-95 0,2-2-121 16,0-1-259-16,-5 5-765 0</inkml:trace>
  <inkml:trace contextRef="#ctx0" brushRef="#br0" timeOffset="25833.01">15042 14655 889 0,'0'0'1592'0,"0"0"-1234"15,0 0-124-15,0 0-45 0,0 0-55 16,0 0-20-16,37-1 0 0,-24 0 0 16,4 0-48-16,2 1-44 0,3 0 0 15,4 1 63-15,0 2 3 0,0 2-60 16,1 0-24-16,0 2-1 0,0 4 10 15,-1-1-11-15,-1 1 8 0,-3 2-10 16,-5-2-15-16,-3 1-8 0,-2 2-18 16,-8-3 3-16,-3 3-12 0,-1-2-25 15,-5 0 15-15,-8-2 6 0,-3 0 7 16,-8 0-16-16,-3-1-4 0,-3-2 42 16,-3-3 25-16,1-1 16 0,3-2 31 15,1-1 51-15,6-4 44 0,4 0 12 16,5-5 7-16,4-2 44 0,6-2 40 0,3-5-119 15,3-5-92-15,6-2-34 0,11-11-80 16,2 4-108-16,11-8-176 16,-5 9-347-16,8-6-1619 0</inkml:trace>
  <inkml:trace contextRef="#ctx0" brushRef="#br0" timeOffset="46857.559">9571 10564 9 0,'0'0'91'0,"0"0"-29"0,0 0-42 0,0 0-20 0,0 0-27 0,0 0-54 16,0 0 7-16</inkml:trace>
  <inkml:trace contextRef="#ctx0" brushRef="#br0" timeOffset="47117.069">9571 10564 39 0,'0'0'163'15,"0"0"49"-15,0 0 7 0,6 0-4 16,-6 0 13-16,2 0-29 0,-2-2-141 15,0 2 284-15,0-2-92 0,0 1-46 0,0-1-16 16,-2 0-3-16,0-1-14 16,-2 2-1-16,2-1 0 0,-1-1-32 15,-2 2-16-15,3 0-17 0,2-1 0 16,0 2-20-16,0 0-49 0,0 0-36 0,5 0-38 16,1 0 38-16,5 3 3 0,5 2 57 15,6-1 16-15,5 1 0 0,10 1-4 16,10-2-21-16,7 1-20 0,1-3 0 15,-2-2-9-15,-6 0-3 0,-6-1-16 16,-8 0 0-16,-5-2-3 0,-9 1-1 16,-6 1-33-16,3-2-79 0,-1 3-67 15,-1-3-64-15,-4 3-132 0,-7-2-217 16,-3 2-517-16</inkml:trace>
  <inkml:trace contextRef="#ctx0" brushRef="#br0" timeOffset="47485.103">9784 10477 2062 0,'0'0'315'0,"0"0"-134"15,0 0-17-15,0 0 48 0,4-41-71 0,-2 33 26 16,1-1 37-16,-1 3-43 0,0-2-34 15,0 3-20-15,-2 1-22 0,0 0-13 16,2 3-5-16,-2 0 1 0,0 1-8 16,0 0-26-16,-2 0-9 0,-2 2-10 15,0 0 1-15,-1 1-16 0,-4 3-17 16,0 0 2-16,-4 3 2 0,-1 0 12 16,1 0 1-16,0 2 13 0,0 1 2 15,0-2 1-15,3 1 3 0,1-1 5 16,-1-1-2-16,0 1 3 0,3-1-3 15,1-1-10-15,2-1-10 0,2 2-1 16,0-1 0-16,2-3 0 0,6 2 15 0,2 2-1 16,3-2 7-16,7 1-3 15,11-3-19-15,11-2-41 0,16-1-170 16,2-2-188-16,-9-4-623 0,-9-2-1423 0</inkml:trace>
  <inkml:trace contextRef="#ctx0" brushRef="#br0" timeOffset="81065.654">14222 13933 2275 0,'0'0'346'0,"0"0"-224"0,0 0 87 0,0 0 25 15,0 0-42-15,-41 4-30 0,38-4-7 16,0 0-10-16,0 0-16 0,1 0 0 0,0 0-17 15,2 3-21-15,-1-3-29 0,1 0-62 16,0 0-31-16,2 0-41 16,6-3-24-16,8 0 67 0,16-4 29 0,22-6 53 15,26-6 7-15,16-7-14 0,6-2-11 16,0-2 2-16,-5 0-3 16,-1 2-3-16,5 0 3 0,-4 1-15 0,-5 1-4 15,-7 4-15-15,-5-1 0 0,-12 8-22 16,-8 2-43-16,-13 4-59 0,-15 5-72 15,-15 4-135-15,-5 0-228 0,-6 4-796 16,-7 5-492-16</inkml:trace>
  <inkml:trace contextRef="#ctx0" brushRef="#br0" timeOffset="81550.264">16093 13241 2899 0,'0'0'492'0,"0"0"-260"0,0 0-17 0,0 0 9 0,0 0-62 0,0 0-13 15,0 0-22-15,0 0-50 0,0 0-21 16,0 0 5-16,-11 56-18 0,16-22-3 16,1 8-3-16,1 11-12 0,-2 2-13 15,-3-1-12-15,-2-4-1 0,0-12-54 16,0-10-108-16,1-7-119 0,1-6-106 15,2-1-257-15,0-6-796 0,4-8-435 16</inkml:trace>
  <inkml:trace contextRef="#ctx0" brushRef="#br0" timeOffset="81900.288">16401 13146 3722 0,'0'0'612'0,"0"0"-460"0,0 0-35 16,0 0-28-16,0 0 56 0,-22 41-14 16,15-25-24-16,-1 3-30 0,2 2-56 15,2 2-11-15,1 0-10 0,1 2-15 16,2-3-6-16,2-1 2 0,5-3-8 0,0-2-13 16,4-3 0-16,3-1 31 15,3-3 9-15,0-2 28 0,2 0 2 0,-2-3-11 16,0 2-16-16,-1-1-1 0,-2 0-2 15,-1-1-3-15,-3 2-22 0,-4 1-11 16,-1 0-4-16,-1 3 0 0,-4 1 6 16,0 2 13-16,-4 1 19 0,-3 3-13 15,-6 1-28-15,1-2-16 0,-2 2 4 16,-3-1 6-16,2-1-4 0,0-1-18 16,2-2-15-16,2-3-38 0,3-2-79 15,-1-5-158-15,3-3-214 0,-2 0-674 16,0-15-701-16</inkml:trace>
  <inkml:trace contextRef="#ctx0" brushRef="#br0" timeOffset="82173.331">16401 13205 3090 0,'0'0'624'0,"0"0"-426"0,0 0-12 0,0 0 45 0,0 0-33 16,0 0-32-16,0 0-30 0,0 0-20 16,35-27-37-16,-15 13-39 0,4 2-40 15,3-1-6-15,-2 0-86 0,2-1-107 16,-5 5-50-16,4 0-37 0,-5 0-144 15,1 5-381-15,-9-2-1094 0</inkml:trace>
  <inkml:trace contextRef="#ctx0" brushRef="#br0" timeOffset="82600.359">16819 13005 2636 0,'0'0'967'0,"0"0"-727"0,0 0-4 16,0 0 76-16,0 0-59 0,0 0-75 16,0 0-61-16,0 0-53 15,0 0-64-15,0 0-61 0,0 0 9 0,-28 63 52 16,25-6 16-16,0 8 6 15,-1 3-1-15,-2-2-19 0,4-8-1 0,2-4 1 16,0-13 1-16,4-10-1 0,2-9 0 16,0-7 1-16,6-1 0 0,1 0 8 15,2-2-9-15,3-7 11 0,1-5-10 16,0-1 34-16,1-9-13 0,-3-4-6 16,-2-4-16-16,-3-1-2 0,-2-1-36 15,-6-1-1-15,-4 3 22 0,-2 2 3 0,-10 0-16 16,-1 5-27-16,-5 3 15 15,-1 3-6-15,-4 4-6 0,1 1-3 16,0 7-13-16,2 3-9 0,2 0-4 0,7 0-37 16,3 0-152-16,6-3-324 15,2-4-778-15,8-3-748 0</inkml:trace>
  <inkml:trace contextRef="#ctx0" brushRef="#br0" timeOffset="82982.224">17150 13079 3467 0,'0'0'703'0,"0"0"-464"0,0 0 2 16,0 0 57-16,0 0-90 0,0 0-62 16,0 0-25-16,0 0 1 0,0 0-49 15,0 0-54-15,-14-42-18 0,26 29-1 16,1 0 12-16,3-1-12 0,1 2-2 15,-1 2-38-15,1 4-17 0,1 5 2 16,-3 1 10-16,-1 5 8 0,-1 7-23 16,-3 4-16-16,-4 13 15 0,-4 12 12 15,-2 13 18-15,-10 4-2 0,-2 0-4 16,-1-6 24-16,1-14 13 0,4-7 15 16,3-11 25-16,1-3 45 0,2 0 16 0,2 0-13 15,0 0 3-15,2-4 3 16,3-3-6-16,5-3 12 0,6-4 3 0,1-1 42 15,6-2-64-15,10-9-54 0,12-6-27 16,8-6-15-16,7 0-33 0,-2 1-61 16,-3 3-81-16,-7 3-125 0,-9 1-256 15,-12 2-1010-15,0 0-1566 0</inkml:trace>
  <inkml:trace contextRef="#ctx0" brushRef="#br0" timeOffset="87251.065">9739 11046 989 0,'0'0'540'0,"0"0"-247"0,0 0-27 0,0 0 13 0,0 0 2 0,0 0-30 16,0 0-11-16,0 0-35 0,0 0-43 15,0 0-35-15,0 0-20 0,0 0-3 16,0 0-19-16,-23-6-35 0,23 5-50 16,0 1-16-16,4 0-34 0,4 0 50 15,3 4 25-15,7-1 44 0,7 1 14 16,8-1-15-16,9-3-33 0,12 0-14 15,1-3-2-15,-6-1 25 0,-4-2-10 16,-12 2-9-16,-6 0-13 0,-8 0-12 16,0-1 0-16,-2 1-1 0,3 1-58 0,0 0-90 15,-7 2-72-15,-2 0-62 0,-3 1-44 16,-4 0-112-16,-2 2-197 0,-2 1-567 16</inkml:trace>
  <inkml:trace contextRef="#ctx0" brushRef="#br0" timeOffset="87633.096">9944 10958 1433 0,'0'0'374'0,"0"0"-72"16,0 0 25-16,0 0-8 0,0 0-14 15,-40-8-11-15,35 6-30 0,1 0-21 16,1 0-48-16,1-1-42 0,0 2-19 16,2-2-38-16,0 2-15 0,0 0-23 15,-2-1-45-15,2 2-13 0,0 0-41 0,-2 0-11 16,0 2-4-16,0 0-18 16,-1 5 18-16,-4 1 37 0,-2 2 17 15,-1 3 2-15,-2-2 1 0,3 2 15 0,0-4-13 16,1 1 0-16,1-2 40 0,4-5 41 15,1 1 0-15,2-2-23 0,0-1-24 16,0 3-9-16,0 1 9 0,4 0 15 16,2 4-2-16,0-1-14 0,3 2-20 15,0-2-16-15,4 0-12 0,4-4-35 16,4 0-69-16,12-1-88 0,17-3-98 16,14-7-157-16,-8-3-559 0,0-2-1276 0</inkml:trace>
  <inkml:trace contextRef="#ctx0" brushRef="#br0" timeOffset="88633.43">17643 9074 1391 0,'0'0'981'0,"0"0"-642"0,0 0 44 0,0 0-42 15,0 0-62-15,0 0-31 0,0 0-34 16,0 0-21-16,0 0-54 0,0 0-49 15,0 0-44-15,0 0-44 0,-35 15-2 16,27-1-3-16,-4 8 3 0,-1 4 0 0,-5 10 0 16,-3 9-12-16,2-5 9 15,1-4-34-15,2-3-28 0,2-9-44 16,2 1-40-16,-4 2-41 0,7-8-46 0,1-4-93 16,5-7-162-16,3-6-299 0,0-2-641 15</inkml:trace>
  <inkml:trace contextRef="#ctx0" brushRef="#br0" timeOffset="88825.396">17505 9186 2375 0,'0'0'455'0,"0"0"-198"15,0 0 85-15,0 0-92 0,0 0-77 16,0 0-41-16,0 0-78 0,0 0-32 16,0 0-9-16,0 0 46 0,25 37 10 15,-12-18-22-15,0 0-16 0,0 1-19 16,1-2-12-16,-3 0-2 0,-1-3-76 15,-2 0-78-15,-1-1-68 0,-1 0-60 16,-2-2-15-16,-3-3-89 0,-1-2-199 16,-1-3-403-16,-3-4-185 0</inkml:trace>
  <inkml:trace contextRef="#ctx0" brushRef="#br0" timeOffset="89000.104">17343 9303 2369 0,'0'0'474'0,"0"0"-166"16,0 0 131-16,0 0-95 15,0 0-111-15,0 0-75 0,0 0-89 0,0 0-45 16,0 0 32-16,0 0 43 0,51-8 0 16,-7 4-1-16,10-5-46 0,0-2-28 15,2-2-24-15,-6 1-46 0,-7 2-157 16,1 0-132-16,-9-2-158 0,-10 4-508 16,2-2-892-16</inkml:trace>
  <inkml:trace contextRef="#ctx0" brushRef="#br0" timeOffset="89600.395">18114 8955 2187 0,'0'0'410'0,"0"0"-197"0,0 0 108 0,0 0-50 0,0 0-81 16,0 0-31-16,0 0-65 0,0 0-58 16,0 0-34-16,-15 40 8 0,13-2 37 15,2 16 19-15,0 5 10 0,0 1-13 16,-2-3-7-16,2-5-22 0,-3 1-32 15,1 1 1-15,1-2-3 0,-1-4-9 16,2-10-97-16,0-10-48 0,0-9-51 16,0-6-6-16,5-2-21 0,0-1-111 15,1-4-253-15,-1-3-647 0</inkml:trace>
  <inkml:trace contextRef="#ctx0" brushRef="#br0" timeOffset="89868.07">18066 9060 362 0,'0'0'2335'0,"0"0"-1872"0,0 0-154 16,0 0 105-16,-16-37-147 0,16 31-21 15,0-1-42-15,2 0-72 16,5-3-46-16,4 2-52 0,6-3-20 0,4 2-14 16,3 2-2-16,5 3-13 0,2 4-10 15,-2 0-2-15,2 4-10 0,-4 6-9 16,-5 3-13-16,0 5-39 0,-6 2-20 15,-5 5 0-15,-6 2 9 0,-5-1 41 16,-9 3 2-16,-7-1 15 0,-13 4 32 16,-9-1 9-16,-11-1 10 0,3-3 25 15,10-11-3-15,10-9-2 0,12-5-20 16,1-2-111-16,2-8-163 0,4-6-398 16,5 1-990-16</inkml:trace>
  <inkml:trace contextRef="#ctx0" brushRef="#br0" timeOffset="91232.49">17243 8776 1816 0,'-4'-8'748'0,"0"4"-439"0,-2 1-84 0,2 0 56 0,-4 1-78 0,1 2 34 16,-5 0-49-16,-1 2-71 0,-2 8-30 16,-3 4-24-16,-7 14 5 0,-3 16 25 15,1 22-13-15,3 13-5 0,2 6-20 16,8 2-9-16,7-4 13 0,3 2-29 15,4-2-30-15,0-4 0 16,9-9-43-16,7-6-40 0,6-11-46 0,0-12-48 16,13-5-25-16,8-10-69 0,1-13-143 15,12-7-193-15,-17-6-571 0,2-11-498 0</inkml:trace>
  <inkml:trace contextRef="#ctx0" brushRef="#br0" timeOffset="91599.43">18659 8370 2611 0,'0'0'422'0,"0"0"-326"16,0 0 130-16,-6-48-54 0,4 39 84 15,2 2 34-15,0 2-62 0,-1 4-5 16,1 1-81-16,0 0-95 0,0 6-45 16,3 6 8-16,7 5 55 0,8 11 27 15,6 12-13-15,15 13-30 0,3 3-21 16,0-1-16-16,-2-5-9 0,-9-3 18 16,-4 4-8-16,-5 7-12 0,-4 4 2 15,-5 0-2-15,-4 2-1 0,-7 1 0 16,-4-2-22-16,-10-3-24 0,-5-3 4 15,-10-3-26-15,-4-5-27 0,-6-1-31 16,-2-6-28-16,-2-6-19 0,1-7-8 16,7-9-45-16,6-10-101 0,8-7-151 0,9-3-339 15,-8-7-990-15</inkml:trace>
  <inkml:trace contextRef="#ctx0" brushRef="#br0" timeOffset="92416.666">19188 8983 2231 0,'0'0'510'0,"0"0"-240"0,0 0 15 0,0 0-62 16,0 0 14-16,0 0 11 0,0 0-38 15,0 0-20-15,0 0 2 0,47 8-14 16,-25-11-46-16,8-2-40 0,-1-2-43 16,3-1-47-16,-3 1-2 0,2-1-46 15,-2 0-67-15,-2 0-65 0,0 0-85 0,-3 1-82 16,0-2-194-16,-4 1-273 15,-3 2-891-15</inkml:trace>
  <inkml:trace contextRef="#ctx0" brushRef="#br0" timeOffset="92803.354">19859 8765 2039 0,'0'0'463'0,"0"0"-186"0,0 0 73 16,0 0-44-16,0 0-37 0,0 0-8 16,0 0-28-16,0 0-31 0,0 0 2 0,41-11 21 15,-2 2-51-15,13-4-46 0,4-1-39 16,-4 0-41-16,-10 3-48 0,-13 4 0 16,-6 2-21-16,-2 1-12 0,3 0 2 15,2 0-39-15,2 0-43 0,-3 2-40 16,-5 0-28-16,-1 2-57 0,-5-1-101 15,-3 1-226-15,-5 0-426 0,-2-1-654 16</inkml:trace>
  <inkml:trace contextRef="#ctx0" brushRef="#br0" timeOffset="93088.874">20725 8393 2579 0,'0'0'815'16,"0"0"-426"-16,0 0-65 0,0 0-99 15,0 0-104-15,0 0-75 0,0 0-18 16,0 0-28-16,0 0-60 0,0 0-135 16,0 0-163-16,0 0-259 0,0 0-820 15,-24-10-423-15</inkml:trace>
  <inkml:trace contextRef="#ctx0" brushRef="#br0" timeOffset="93334.376">20793 8625 3064 0,'0'0'554'0,"0"0"-198"0,0 0-12 15,0 0-7-15,0 0-69 0,0 0-91 0,0 0-16 16,0 0-27-16,0 0-73 16,0 0-59-16,0 0-2 0,7 36-1 15,-5-23 0-15,2 3-2 0,-2 4-9 0,0 6-10 16,-1 9-2-16,-1 8-3 0,-8 10 2 15,-3 2-5-15,-7-4-9 0,-5-5-44 16,-1-5-51-16,-7-1-65 0,-4-1-115 16,-2-7-341-16,7-10-1029 0,1-9-521 0</inkml:trace>
  <inkml:trace contextRef="#ctx0" brushRef="#br0" timeOffset="95367.005">17183 10045 1699 0,'0'0'593'0,"0"0"-376"0,0 0 54 0,0 0-8 0,0 0-103 16,0 0-45-16,0 0-19 0,-22 46-1 15,24-28 3-15,5 5-22 0,0 2-25 16,6 8-26-16,5 9-12 0,3 5-1 0,0 4 1 16,-3-2-13-16,-3-3-40 0,-6-6-90 15,0 3-95-15,-5-1-88 16,-2-9-217-16,-2-9-500 0,0-5-419 0</inkml:trace>
  <inkml:trace contextRef="#ctx0" brushRef="#br0" timeOffset="95667.325">17088 10200 1774 0,'0'0'1103'0,"0"0"-969"0,0 0-25 15,0 0 6-15,0 0-51 0,0 0 19 16,-2 39-16-16,2-29-23 0,1-1-20 15,2-2-24-15,-1-1-20 0,2-3-8 16,-1-3 28-16,5-3 89 0,0-9 25 0,4-3-26 16,2-7-25-16,1-3-28 0,1-3-13 15,-1-2-3-15,1 2 21 0,0 3 1 16,2 4-38-16,-1 6-1 0,3 5-1 16,-2 6 2-16,6 4-3 0,-1 6-1 15,2 7 1-15,1 6-2 16,-2 4-42-16,-2 2-110 0,-1 0-162 0,-8-7-272 15,0 1-1339-15</inkml:trace>
  <inkml:trace contextRef="#ctx0" brushRef="#br0" timeOffset="105033.208">17590 9767 29 0,'0'0'519'0,"0"0"38"0,0 0-163 0,-47 17-62 0,34-12-37 16,2 1-42-16,-1-1-43 0,2-1-14 16,1 0-22-16,0-1-14 0,2 0-26 15,2 0-28-15,1 0-36 0,2-1-35 16,0-2-35-16,2 1 0 0,0 2-32 16,0-3 9-16,2 2 23 0,2 1 0 15,7 1 55-15,3-3 14 0,6 2 42 0,11-2 38 16,14-1 17-16,14-5-27 15,8-5-17-15,0-2-13 0,2-2-1 16,-7-2-21-16,-3 1-32 0,1-1-21 0,-4 1-6 16,-6 1-16-16,-9 2-12 0,-12 4-2 15,-6 1 0-15,-3 1-10 0,0-1-13 16,0 0-6-16,2 2-15 0,-9-1-41 16,-2 2-46-16,-7 2-51 0,-4 2-36 15,-4 0-10-15,-7 0-144 0,-5 5-223 16,-7 0-431-16,5 0-309 0</inkml:trace>
  <inkml:trace contextRef="#ctx0" brushRef="#br0" timeOffset="105301.138">17606 9978 2341 0,'0'0'358'0,"0"0"-148"15,0 0 132-15,0 0-132 0,-31 36-64 16,31-31-41-16,0-2 5 0,6 1 63 16,3 1 34-16,5-3 57 0,7 1-60 15,10-3-38-15,14-3-19 0,13-7-40 0,4-6-31 16,3-5-3-16,-5 0-18 16,-4-2-25-16,-2 3-5 0,-2-1-25 0,-3 4 0 15,-5 1-13-15,-9 3-26 0,-8 4-59 16,-9 3-27-16,-3 2-67 0,0-1-88 15,-3 1-189-15,-1 2-543 0,-9-1-906 0</inkml:trace>
  <inkml:trace contextRef="#ctx0" brushRef="#br0" timeOffset="114382.973">15887 13804 577 0,'0'0'183'0,"0"0"-56"0,0 0 6 16,0 0-5-16,0 0-60 0,0 0-6 16,0 0-7-16,0 0 4 0,0 0-20 15,0 0-10-15,0 0 20 0,0 0 6 16,-2-38 20-16,0 35 0 0,-1 2 9 16,1 0 153-16,1-1-91 0,-2 0-23 15,2 2 23-15,0-1-4 0,1 1-7 16,0 0-6-16,-1 0-17 0,1 0-18 15,-1 0-8-15,1 0-29 0,0 0-18 16,0 0-20-16,0 0-17 0,0 0-2 16,0 1-1-16,-1 1-28 0,1 2 7 15,-2 5 22-15,-1 0-1 0,1 3 0 16,-1-1 0-16,1 2 1 0,1 0-2 16,1 3-1-16,0-3 3 0,0 3 3 15,1-1 0-15,3 2 10 0,2-2-12 16,1 0 21-16,4-2-20 0,0-2 17 15,-1-1-17-15,3-2 18 0,0-2-4 0,1 0-1 16,1-2 36-16,2 0 16 0,0-2 6 16,2-2 10-16,1 0 8 0,0 0-15 15,2-2-32-15,0-2 0 0,1 0-19 16,3-2 10-16,0 0-10 0,0 0 0 16,1 1-9-16,1 1 3 0,-3 2-7 15,0 0-12-15,0 0-3 0,0 2 3 16,-4 0-3-16,0 0 0 0,-1 0-15 15,-1 4 17-15,0-4 1 0,1 2 0 16,-1 0 2-16,2-1 17 0,-1 0-3 16,0 0-4-16,0 1 10 0,1-1-18 15,-2 0 9-15,3 1-13 0,-3 2-17 16,-1-2 14-16,1 2 0 0,-1-2 0 16,-3 2-13-16,1 0 3 0,-5-1 1 15,2 1 9-15,-3 2-10 0,0-2 10 16,-4 2-9-16,1-1-4 0,-2 1 14 15,-2-2 2-15,1-1 0 0,-2 1 2 16,-2 1 14-16,0-3-13 0,2 0 12 0,-2-1 4 16,0-1 9-16,0 0 17 15,0 0 15-15,0 0 11 0,0 0 26 16,0-1 61-16,2-5-4 0,-2-1-58 0,1 0-38 16,1-5-58-16,2 0-2 0,0 1-32 15,2-1 13-15,0-1-1 16,2 1 7-16,1-1-7 0,3-1 4 0,-1 1-1 15,3-2 4-15,0 3-4 0,3-2-5 16,0 4-1-16,1 0 10 0,2 3 15 16,2 1 0-16,0-1-10 0,3 3-24 15,-1 1 22-15,2 1 12 0,1 0 0 16,4-1 1-16,-2 2 1 0,2-3 14 16,3 1 5-16,-1-3 10 0,2-1 0 15,-3 0 3-15,1 0-3 0,3-3 9 16,-5-1-6-16,0 0 6 0,-2-1-10 15,-3 0 1-15,-1 0-9 0,-1 1-1 16,-5 1-9-16,-4-3 7 0,-1 3-1 16,-6-3 4-16,-4 2 6 0,-3 0-28 15,-1-2-37-15,-5 0-73 0,-3-1-7 16,-4-3-77-16,1 2-61 0,-5 0-33 0,3-3-125 16,1 8-390-16,-1-11-1263 0</inkml:trace>
  <inkml:trace contextRef="#ctx0" brushRef="#br0" timeOffset="120516.091">13371 17521 2096 0,'0'0'356'0,"0"0"-236"0,0 0 15 0,0 0 19 0,0 0 45 15,0 0-16-15,0 0-34 0,44-8-15 16,-31 6-39-16,3-2-13 0,2 0-22 15,6-2-6-15,9 1-23 0,11-4 7 16,12 2-22-16,5-3 3 0,-2 0-18 16,-3 2-1-16,-9 1-18 0,-1 0-7 15,-4 1-32-15,-7 0-38 0,-8 3-18 16,-4-1-33-16,-5 1-29 0,2-1-39 0,2 1-69 16,0 0-153-16,-6-1-287 0,-5 3-554 15</inkml:trace>
  <inkml:trace contextRef="#ctx0" brushRef="#br0" timeOffset="120817.692">13399 17719 2420 0,'0'0'400'0,"0"0"-204"0,0 0-52 16,0 0-26-16,0 0-32 0,0 0-32 0,0 0 13 15,0 0-20-15,0 0-6 0,0 0-3 16,42-11 16-16,-14 5 6 16,16-6-6-16,14-3-13 0,10-3-13 0,6-5-27 15,1 2-1-15,-6 1 0 0,-1 1-12 16,-3-1-14-16,-3 3-84 0,-6-3-147 15,-5 2-190-15,-12 2-220 0,-13 2-892 16</inkml:trace>
  <inkml:trace contextRef="#ctx0" brushRef="#br0" timeOffset="127851.209">13977 16827 1509 0,'0'0'383'0,"0"0"-146"0,0 0-20 0,0 0 55 0,0 0-2 0,0 0-45 15,0 0-30-15,0 0-55 0,0 0-17 16,0 0 26-16,-42-19-36 0,36 23-43 16,-1-1-11-16,1 1 1 0,-1 2-3 15,-1 1-10-15,2 6-3 0,-3 3 6 16,1 4 12-16,-3 6 6 0,-1 10-9 16,-7 10 6-16,-5 13 0 0,-2 5 0 15,-5 0-6-15,0-6-10 0,-2-1-15 16,-5 1-7-16,0 1-8 0,-3-1-16 15,4-5-1-15,7-10-2 0,7-13 0 16,8-10-2-16,5-8-81 0,1-2-87 16,0-3-96-16,2-3-66 0,3-7-203 15,2-3-589-15,1-17-794 0</inkml:trace>
  <inkml:trace contextRef="#ctx0" brushRef="#br0" timeOffset="129049.765">14609 16798 1592 0,'0'0'465'0,"0"0"-254"0,0 0-33 0,0 0 51 16,0 0 51-16,0 0-24 16,0 0-49-16,0 0-45 0,0 0-17 0,0 0-25 15,0 0-35-15,0 0-38 0,0 0-16 16,0 0-20-16,0 0-11 0,0 0-3 16,0 0 3-16,0 0 1 0,-13 50 11 15,13-30-11-15,0 2-1 0,0-3 2 16,0 2-1-16,0-3-1 0,0-1-1 15,2-1-11-15,1-3-1 0,0-1 1 16,0-5 10-16,0 0-2 0,1-1-11 16,0-2-1-16,0-3 16 0,2 1 2 15,3-2 30-15,1 0-4 0,2-3-3 16,1-1 4-16,4-3-13 0,1 3-14 16,1-3-1-16,1 1-1 0,2 3-2 0,0-1-14 15,0 4 15-15,-1 0-15 16,0 3-7-16,1 4 5 0,-1 1 5 15,-1 3 3-15,-1 2 10 0,-2 1 0 0,-3 1 0 16,-3-1-25-16,-3 0-4 0,-4 0 14 16,-3 3 2-16,-1-1-11 15,-4-1 24-15,-4 2 1 0,-1-1 2 0,-3-2 0 16,-3 0-3-16,0-4-31 0,0 1-23 16,-1-4 10-16,0-1-25 0,1-6-10 15,-1 0-57-15,1 0-71 0,1-6 47 16,0-1-116-16,1-2-98 0,2-3-196 15,3 2-414-15</inkml:trace>
  <inkml:trace contextRef="#ctx0" brushRef="#br0" timeOffset="129349.476">14622 16813 1964 0,'0'0'625'0,"0"0"-377"0,0 0-49 15,0 0-65-15,0 0-3 0,0 0-10 0,0 0 9 16,0 0 13-16,0 0-5 0,32-37-31 15,-15 28-25-15,11-1-18 0,13 0 4 16,16-6-2-16,12 0-1 0,4-2-21 16,4-3-17-16,-5-1-27 0,-2-3-205 15,-17 7-362-15,-10-4-1129 0</inkml:trace>
  <inkml:trace contextRef="#ctx0" brushRef="#br0" timeOffset="138815.697">9979 11571 1178 0,'0'0'729'0,"0"0"-460"0,0 0-43 16,0 0-12-16,0 0-56 0,0 0-27 15,0 0-15-15,0 0-42 0,0 0-36 16,0 0-3-16,49-7 26 0,-27 10 22 16,1 1 6-16,6-2-3 0,8 0-4 15,10 0-3-15,9-2-15 0,7-6-4 16,-2-3-10-16,-1-2-9 0,-5-3-19 16,-1 3-19-16,1-2 16 0,-3-3-16 0,-5 4 9 15,-10 2-12-15,-8 0-13 0,-7 7-22 16,-6 0-50-16,1-1-53 0,-1 2-84 15,-4 0-94-15,-6 2-202 0,-6 0-275 16,0 2-679-16</inkml:trace>
  <inkml:trace contextRef="#ctx0" brushRef="#br0" timeOffset="139215.587">10338 11357 1246 0,'0'0'628'0,"0"0"-368"0,0 0-24 15,0 0-10-15,0 0-10 0,0 0-14 16,0 0 3-16,0 0-55 0,0 0-35 15,0 0-20-15,0 0-19 0,-39 14-13 16,26-5 3-16,0 2-9 0,-5 2-7 16,-3 4-15-16,0-2-16 0,-2 4-4 15,-3-1 4-15,1-1 9 0,-1 2-3 16,0-2-9-16,1 0-15 0,3-2 16 16,1-1 20-16,6-2 10 15,3-4 3-15,6-1-10 0,3-1-16 0,3-2-23 16,5 3 1-16,7 3 79 0,5 0 18 15,8 4-21-15,8-1-10 0,10 0-22 16,9-5-26-16,2-2-20 0,-1-6-21 16,-4 0-149-16,-2-6-110 0,-1-3-134 15,-11 1-640-15,0-5-1182 0</inkml:trace>
  <inkml:trace contextRef="#ctx0" brushRef="#br0" timeOffset="140684.093">20145 10197 1441 0,'0'0'1199'0,"0"0"-1025"0,0 0-16 0,0 0 50 15,0 0 21-15,0 0 16 0,0 0-25 16,0 0-53-16,0 0-51 0,0 0-116 16,0 0-10-16,-39 12-6 0,27 6 16 15,-4 10 0-15,-3 13 25 0,-2 9-6 16,-2 5-4-16,2-3-15 0,6-12-2 16,3-12 2-16,0-7-1 0,4-1-17 15,-5 3-51-15,1 2-57 0,-2-2-44 16,3-2-76-16,2-7-101 0,0-4-199 15,6-7-169-15,0-3-581 0</inkml:trace>
  <inkml:trace contextRef="#ctx0" brushRef="#br0" timeOffset="140867.142">19835 10342 2181 0,'0'0'417'0,"0"0"-88"16,0 0 64-16,-31-36-72 0,29 31-25 15,1 4-98-15,1 1-92 0,1 0-77 16,3 3-8-16,5 1-14 0,5 6 61 15,3 0 15-15,3 3-18 0,5 2-31 16,-3 2-22-16,1 1-12 0,-4 1-44 16,0 0-45-16,-7 0-66 0,-1 1-48 15,-2 0-15-15,-3 2-78 0,-3-3-150 16,-3-1-227-16,0-2-369 0,0-7-293 16</inkml:trace>
  <inkml:trace contextRef="#ctx0" brushRef="#br0" timeOffset="141066.401">19738 10447 2583 0,'0'0'505'0,"0"0"-243"0,-37-2 55 0,29 2-49 15,3-2-66-15,3 2-31 16,2-1-47-16,0-1-37 0,4 1-53 0,8-2-34 16,2-1-51-16,15-1 51 0,14-4 59 15,14-1-22-15,5-2-37 0,-3 4-6 16,-7 1-78-16,-11 1-105 0,-6 2-83 15,-7-2-55-15,-6 4-197 0,-11 0-556 16,11-5-819-16</inkml:trace>
  <inkml:trace contextRef="#ctx0" brushRef="#br0" timeOffset="141748.779">19946 10403 65 0,'0'0'1339'0,"0"0"-1014"0,0 0-26 0,0 0 44 15,0 0-59-15,0 0-13 0,0 0-50 16,0 0-58-16,0 0-49 0,0 0-50 15,0 0 3-15,0 0 46 0,0 0 39 16,0 0-4-16,46 43-53 0,-26-25-30 16,5-1-21-16,-3-1-20 0,2 1-24 15,-1-2-2-15,-1 0-26 0,-5-1-44 16,-2-3-64-16,-2 1-62 0,-3-2-157 16,-3 0-333-16,-3-4-887 0</inkml:trace>
  <inkml:trace contextRef="#ctx0" brushRef="#br0" timeOffset="142333.272">20676 10140 1888 0,'0'0'376'0,"0"0"-114"0,0 0 83 0,0 0-47 15,0 0-27-15,0 0-68 0,0 0-26 16,0 0-39-16,0 0-40 0,0 0-10 16,-29 42 2-16,22-18 4 0,-2 5-26 15,-1 4-28-15,-3 0-37 0,0 2 10 16,-2 0-13-16,0-1-12 0,-1 0-72 15,0-2-74-15,0 0-40 0,2-7-19 16,1-2-74-16,2-5-127 0,2-4-190 16,-1-4-170-16,4-4-526 0</inkml:trace>
  <inkml:trace contextRef="#ctx0" brushRef="#br0" timeOffset="142549.28">20466 10248 1942 0,'0'0'418'0,"0"0"-140"0,0 0 28 15,-7-41-66-15,5 37 9 0,2 1-34 16,0 3-47-16,0 0-52 0,0 0-94 16,4 4-22-16,3 3 0 0,0 7 48 15,3 3 38-15,4 5-2 0,1 3-19 16,2 0-9-16,3 0-28 0,1 0-15 16,1-4-13-16,0-1 0 0,0 0-1 15,1-5-27-15,-1 1-78 0,-3-5-61 16,0-1-18-16,-3-3-67 0,-3-1-165 15,-3-2-307-15,-4-4-804 0</inkml:trace>
  <inkml:trace contextRef="#ctx0" brushRef="#br0" timeOffset="142783.06">20457 10375 2654 0,'0'0'447'0,"0"0"-211"16,0 0 50-16,0 0-125 0,0 0-54 16,0 0-25-16,0 0 3 0,0 0-13 15,0 0 28-15,42 3 9 0,-18-4-13 16,12-8 3-16,9-5-19 0,13-4-33 16,2-1-47-16,-5 2 0 0,-7 2-115 15,-13 6-129-15,-8 1-104 0,-7 1-256 16,-9 4-988-16</inkml:trace>
  <inkml:trace contextRef="#ctx0" brushRef="#br0" timeOffset="143582.067">21301 10105 691 0,'0'0'1877'0,"0"0"-1574"0,0 0-62 0,0 0 62 16,-13-36-18-16,8 26-71 0,-2 1-62 16,-1 0-18-16,-1 1-31 15,0 1-13-15,-1 0-10 0,-1 2-18 0,0 2-16 16,-2 3 10-16,-2 2-56 0,0 5-6 16,-2 6-44-16,0 4-8 0,1 5 8 15,1 3 19-15,4 4-3 0,3-1 6 16,3 1-18-16,5-3 18 0,0-2-22 15,4-4-25-15,2-2 0 0,3-8 34 16,3-5 41-16,-1-2 40 0,1-3 23 16,2-7 8-16,0-4 7 0,1-8 0 15,-2 0-32-15,1-3-9 0,-1 1-18 16,-2 0-17-16,-1 1 17 0,-2 2-18 16,-3 2 2-16,-1 5 12 0,-1 3-12 0,0 3 19 15,-2 2-3-15,-1 3-19 16,1 2-68-16,1 5 10 0,2 6 58 15,0 6 27-15,1 4-3 0,-1 3-8 0,-1 9-4 16,-2 7 0-16,-2 13-11 0,-6 6 1 16,-3 0 0-16,-1-2-2 15,0-4-14-15,0-2-26 0,1-12 9 0,4-10 31 16,2-10 0-16,2-4 22 16,0 0 27-16,1-1 4 0,1-3-20 0,0-4-17 15,4-4-16-15,1-3 0 0,4-2 2 16,2-2-2-16,1-7 0 0,3-2-1 15,0-5-92-15,3-3-68 0,-1-3-44 16,0-2-93-16,-1-3-282 0,-3 6-796 16,3-13-551-16</inkml:trace>
  <inkml:trace contextRef="#ctx0" brushRef="#br0" timeOffset="143900.001">21339 9728 2714 0,'0'0'348'0,"0"0"-90"0,0 0 92 0,0 0-117 0,0 0-25 16,-1-38-46-16,7 38-17 0,3 0-18 15,6 2-13-15,3 6-9 0,6 3-25 16,4 7-19-16,9 13-15 0,5 13-15 16,2 15-30-16,-4 6-1 0,-9 2-3 15,-9-1 0-15,-11-4-19 0,-6 5-15 16,-5 4-48-16,-10 4-38 0,-5 2-38 16,-7 0-43-16,-3-5-58 0,-5-6-37 15,-4-8-132-15,-3-8-177 0,8-17-568 16</inkml:trace>
  <inkml:trace contextRef="#ctx0" brushRef="#br0" timeOffset="144348.978">19459 9851 2776 0,'0'0'394'0,"0"0"-285"0,0 0 120 0,-18 44-61 0,12-22-1 16,-5 11-54-16,-5 10-25 0,-2 15-15 0,-4 10-5 15,0 8 10-15,3 5 12 0,2 4 13 16,4 8 11-16,2 6-15 15,7-1-29-15,5-9-46 0,8-11-24 0,11-13-40 16,7-11-46-16,7-9 15 0,3-12-74 16,10-5-76-16,1-11-30 0,2-8-102 15,-10-7-427-15,1-6-1158 0</inkml:trace>
  <inkml:trace contextRef="#ctx0" brushRef="#br0" timeOffset="145171.532">22274 9991 2659 0,'0'0'421'0,"0"0"-159"0,0 0-94 0,0 0-73 0,0 0-13 0,0 0-31 16,0 0 34-16,7 53-13 0,-1-30-25 16,-1 1-43-16,-1 1-4 0,0 1-23 15,-1-4-72-15,-1 1-50 0,-1-2-73 16,-1-1-108-16,0-1-165 0,0-5-169 15,0-1-163-15,-1-8-303 0</inkml:trace>
  <inkml:trace contextRef="#ctx0" brushRef="#br0" timeOffset="145349.055">22120 10142 2422 0,'0'0'477'0,"0"0"-67"0,0 0-20 15,0 0-220-15,0 0-60 0,0 0 26 16,0 0 44-16,38-16 13 0,-13 12-76 15,3-3-71-15,8 0-30 0,7-2-16 16,7-3 0-16,1-1-25 0,-4 2-86 0,-6 0-59 16,-9 4-67-16,-6 1-49 15,-7 0-250-15,-7 5-663 0,9-5-722 0</inkml:trace>
  <inkml:trace contextRef="#ctx0" brushRef="#br0" timeOffset="145615.415">22854 9744 143 0,'0'0'2988'0,"0"0"-2593"0,0 0-152 15,0 0-16-15,0 0 8 0,-2 51-83 16,2-33-19-16,0 4-34 0,0 1-43 15,3 2-32-15,0 1-24 0,0 1 0 16,0 2-15-16,1-1-3 0,-2 1-60 16,-2-1-73-16,0 0-82 0,0-3-28 15,0-2-67-15,0-5-66 0,0-4-155 16,0-3-205-16,0-5-446 0,0-4 486 0</inkml:trace>
  <inkml:trace contextRef="#ctx0" brushRef="#br0" timeOffset="145814.523">22674 10031 2259 0,'0'0'969'16,"0"0"-660"-16,0 0-60 0,0 0-41 15,0 0-79-15,0 0-32 0,0 0 55 16,0 0 27-16,0 0 16 0,53 5-48 16,-32-5-31-16,0 0-24 0,5-3-22 15,2-3-33-15,1-3-37 0,0-1-18 16,0-2-95-16,-1-1-98 0,-2 1-50 15,-3-2-70-15,0-1-171 0,-7 5-710 16,3-8-1137-16</inkml:trace>
  <inkml:trace contextRef="#ctx0" brushRef="#br0" timeOffset="146024.027">23268 9658 3147 0,'0'0'242'0,"0"0"-242"15,0 0-95-15,0 0-161 0,0 0-372 16,0 0-422-16</inkml:trace>
  <inkml:trace contextRef="#ctx0" brushRef="#br0" timeOffset="146265.88">23334 9846 65 0,'0'0'3554'0,"0"0"-3087"0,0 0-131 15,0 0-65-15,0 0 15 0,0 0-94 16,0 0-22-16,0 0-24 0,0 0-70 0,20 37-46 16,-13-25-29-16,0 2-1 0,-2 3-3 15,0 4-24-15,-2 3-43 0,-2 2-18 16,-2 10-12-16,-10 7-37 0,-5-3-62 16,-2-3-120-16,-12 0-255 0,-7-8-1105 15,2-4-719-15</inkml:trace>
  <inkml:trace contextRef="#ctx0" brushRef="#br0" timeOffset="147138.259">23289 9590 3311 0,'0'0'472'0,"0"0"-98"0,0 0-122 0,0 0-42 0,0 0-102 0,0 0-68 16,0 0-40-16,0 0-123 0,0 0-214 15,0 0-452-15,5-44-2547 0</inkml:trace>
  <inkml:trace contextRef="#ctx0" brushRef="#br0" timeOffset="148966.201">19870 11211 1876 0,'0'0'318'0,"0"0"-127"0,0 0 110 0,0 0-41 0,0 0-100 15,0 0-118-15,0 0-40 0,0 0 24 16,0 0-1-16,-6 40 10 0,10-19-12 16,4-1-11-16,1 4 8 0,-1-1-20 15,4 0 2-15,2-3 17 0,-1 1 0 16,2-2 10-16,-2-2-1 0,1-1 1 15,0-3 6-15,0-2 9 0,-1-3 10 16,2-1 10-16,-1-4 15 0,-2-1 9 16,0-2 19-16,-2 0-32 0,0-3-34 15,1-3-3-15,-3-2-9 0,2 1-13 16,1-6-16-16,-1 2-25 0,0-3-5 16,4 1-1-16,1-1 3 0,2 1 3 15,2 1 22-15,1 2-10 0,1 0 12 0,1 2 1 16,1 1 10-16,0 2-10 0,1 0 16 15,0 1-14-15,0 0-1 16,0 2-1-16,0 0 0 0,0 2-2 0,-4 0 0 16,3 2-1-16,-3 1 0 0,-1 3 0 15,-1 1-13-15,-2 1 16 0,-2 1-13 16,-1 0-21-16,-2 0-17 0,-3 1 11 16,-3-1-11-16,1-1 10 0,-2-2 29 15,-1 1 9-15,-1-2 3 0,1-2 0 16,-2 0 3-16,1-2 9 0,-2 1-10 15,1-2 20-15,0 0 16 0,0 0 6 16,-1 0 19-16,2 0 9 0,-1-2 10 16,1 1-43-16,1-2-8 0,1 0 0 15,2-2 0-15,1-2-6 0,1-3-6 0,1 0-16 16,2 0 0-16,1-1-3 16,1 0 1-16,2-2 11 0,0 0 0 15,2 2-11-15,1-1 1 0,2 0-2 0,0 2-1 16,0 1-11-16,2 2 9 0,1 0-16 15,0 3 16-15,0-2-13 0,4 2 1 16,-2 1 14-16,2 0 0 0,2 0-2 16,0 1 3-16,0-1 0 0,0 0 0 15,0-1 4-15,-3 1 14 16,2-1-5-16,-3-1 21 0,0-2 19 0,-2 0-3 16,-4-3-19-16,-1-1-3 0,-3 0-7 15,-4-2 7-15,-2-3 6 0,-3 0 0 16,-2-3-12-16,-3 2 6 0,-1-2-28 15,-2-3-3-15,-3 1-16 0,1-2 1 16,0 3-10-16,-1-1-47 0,1 3-74 16,2 1-79-16,-1 6-223 0,1 3-934 15,1 1-817-15</inkml:trace>
  <inkml:trace contextRef="#ctx0" brushRef="#br0" timeOffset="162982.944">14122 15386 852 0,'0'-3'625'0,"4"-4"-264"0,5 1-169 0,5-5-17 0,6 0 58 15,12-5 41-15,10-1-10 0,18-4-27 16,9 0-24-16,2 1-6 0,-2 2-28 16,-1 2-34-16,1 2-25 0,1 0-11 15,-1 2-21-15,0-2-14 0,0 2-21 16,-1 0-31-16,-4 2-22 0,-5 1-12 15,-7-1-16-15,-10 3-68 0,-12 2-28 16,-9 3 4-16,-5 1-18 0,0 0-38 16,-3 1-62-16,-5 0-74 0,-4 3-189 15,-4 2-127-15,-8 2-54 0,0-1-402 16</inkml:trace>
  <inkml:trace contextRef="#ctx0" brushRef="#br0" timeOffset="163281.87">14301 15491 359 0,'0'0'2185'0,"0"0"-1834"15,-39 4-133-15,34-4-1 0,1 0 9 0,3-2-21 16,1-2-38-16,2 0-54 0,5-4-31 15,8-2-1-15,10-6 22 16,19-6 8-16,23-5 7 0,14 0 15 0,8 0-7 16,2 4-13-16,-4 2-27 0,1 2-34 15,-3 1-18-15,-3 3-31 0,-6 1-3 16,-7 2-19-16,-9 4-17 0,-9 1-29 16,-13 1-26-16,-9 5-45 0,-12-1-73 15,-5 1-126-15,-2-1-191 0,-3 1-801 0,-7-6-982 16</inkml:trace>
  <inkml:trace contextRef="#ctx0" brushRef="#br0" timeOffset="166615.76">14120 14708 1936 0,'2'-9'227'0,"2"-2"-166"0,1-4 62 0,1 1 33 0,3-5-34 0,2 2-28 0,0-1-7 16,5-2-13-16,-1 0 3 0,2-1-7 15,2 3-31-15,4-3-4 0,3 2 3 16,7-5 23-16,8-1 16 0,11-1 6 15,6-3 3-15,0 6-20 0,1 1-15 16,-2 7 9-16,4 1-28 0,2 5-10 16,4 2-6-16,-2 6-16 0,1 1 1 15,-3 1 0-15,0 8 18 0,-3 2-16 16,-2 3 0-16,-3 3 9 0,-3 2-12 16,-3 3 0-16,-5 2 0 0,-8 0-2 15,-6-2-11-15,-9-4-15 0,0 2 15 16,2 9-3-16,1 8-3 0,2 14 16 15,-6-1-10-15,-9-1 11 0,-5-6-26 16,-6-5-7-16,0 0-3 0,-3-4 0 0,-1-6 0 16,1-4 3-16,0-1 15 0,-4 8-11 15,-4 13-17-15,-5 7-6 16,-2-6 6-16,2-8 16 0,0-9 16 0,1-6 3 16,-4 5-13-16,-5 2-15 0,-7 6 15 15,-8 1-9-15,-7 2-13 0,-10-2 0 16,-6-2-39-16,2-9-6 0,3-7 19 15,1-5 43-15,-4-7 31 0,-4-2 42 16,-5-1-13-16,-6-3 9 0,-2-3-37 16,-1-4 46-16,3-6 75 0,6-1 52 15,5-10 27-15,6 0 9 0,6-6-55 16,7-5-54-16,4-4-25 0,5-3-10 16,5-4 9-16,3-4-13 0,5 0-62 15,5-5-26-15,2 4 8 0,6 2-1 16,4-1 6-16,5 2 11 0,1 2 2 15,9-1 0-15,6 0 28 0,5 0-11 16,4 3-17-16,6 1-19 0,5 3-18 16,3 4-13-16,3 4-10 0,0 7-16 0,2 3-63 15,0 10-42-15,-2 7-70 16,-6 5-195-16,-10 0-544 0,-1 6-767 0</inkml:trace>
  <inkml:trace contextRef="#ctx0" brushRef="#br0" timeOffset="169532.836">11884 13849 1656 0,'0'0'267'0,"0"0"-193"0,0 0 11 0,0 0 51 0,0 0 39 15,0 0-40-15,0 0-18 0,0 0-79 16,0 0 14-16,-21-38 15 0,23 28 14 15,3 0 15-15,2-1-3 0,0 0-19 16,3-1-7-16,3-2-29 0,3 0-24 16,3-3-14-16,2-1-16 0,6-1 13 15,2-3 0-15,7-5 1 0,10-4 2 16,10-5 0-16,3-2 12 0,1 2 20 16,1 1 7-16,-1 6 5 0,7-3-12 15,5 3 12-15,7-4-9 0,3 3-9 16,3-1-7-16,3 0 0 0,4 3 3 15,1-1 7-15,1 3-14 0,2 0-2 16,0 3-10-16,-1 1 10 0,1-1 9 0,3 2 22 16,-1 2-3-16,3 1 7 0,1 1-4 15,0 3-10-15,-2 0-12 16,-1 2 3-16,0 0-3 0,1 3 0 0,-3 1 3 16,-3 2 0-16,-5 3 10 0,-4 2-9 15,-2 0-23-15,-6 1 16 0,-4 1-16 16,-4 3-1-16,-7 2-1 0,-3 2 2 15,-8 1-3-15,-5-1 0 0,-3 3-1 16,-7-2 1-16,-10 1-1 0,-8-3-18 16,0 0 17-16,1 2-16 0,-1 0 17 15,1 1-19-15,-4 0 7 0,-4-1-12 16,-5-3-38-16,-3-1-31 0,-2 0-38 16,-1-1 40-16,-5 0-22 0,-6-1-109 15,-1-3-238-15,-2 0-350 0,1-3-873 16</inkml:trace>
  <inkml:trace contextRef="#ctx0" brushRef="#br0" timeOffset="169851.801">15498 12789 2666 0,'0'0'431'0,"0"0"-319"0,0 0 12 0,0 0 67 0,0 0-17 15,0 0-23-15,0 0-38 0,0 0-15 16,0 0-29-16,0 0-47 0,0 0-20 16,0 0 20-16,5 39-3 0,2-26-1 15,2 2-15-15,3 1 22 0,5 2-24 16,-1 0-1-16,2 1-1 0,0 2-2 16,-2-3-12-16,2 2-4 0,-5-2 3 15,-3 0-18-15,-1-3 6 0,-4 3 13 16,-3-2 11-16,-2-2-8 0,-4 2 10 15,-8-2 0-15,-4 1-17 0,-12 1-1 16,-11 0-8-16,-13 1-10 0,4-2-2 16,9-8 2-16,12-3 10 0,10-4-20 15,-1 0-90-15,1-4-211 0,2 0-679 16,7-14-1128-16</inkml:trace>
  <inkml:trace contextRef="#ctx0" brushRef="#br0" timeOffset="179131.595">16765 12798 1094 0,'0'0'1146'0,"0"0"-826"0,0 0-140 0,0 0-54 0,0 0-17 0,0 0 38 15,0 0-28-15,0 0-27 0,0 0 0 16,0 0-28-16,0 0-20 0,2-43-28 16,-2 34 10-16,0-3-4 0,0 4 6 15,-2-4 17-15,2 2-14 0,-4 0 4 16,2-4 6-16,-1 2 3 0,-1-1 3 15,-1-3-12-15,1 1 6 0,-6-1 6 16,2-1 3-16,-3 1 16 0,-2-2-6 0,0-2 2 16,-5 2-3-16,2-3-15 0,-8 1-16 15,1-3-1-15,-3-1-26 16,-4 0 1-16,0-5-2 0,-6-3 0 0,-12-3-3 16,-6-7-29-16,-2 2 32 0,-1 1 0 15,4 4 0-15,1 4-12 0,-3 1 9 16,-2-2-13-16,-2 5 13 0,-3-3 2 15,-1 4-1-15,-4 0-10 0,1-1 10 16,-3 5 0-16,-2-4 2 0,0 3 2 16,-3 1 16-16,-1-1-5 0,-2 0 5 15,-2 1-2-15,0 2 6 0,-3-3 9 16,0 4 15-16,-1 0-13 0,-2 4-33 16,-1 0-1-16,-2 4 1 0,1 0 2 15,-1 5 17-15,-2 1-19 0,-1 2 1 0,-1 3 8 16,-1 1-9-16,1 6-25 15,0 0 23-15,0 6-19 0,0-2 17 16,1 3-23-16,0 2 5 0,0 2 3 0,3 3-6 16,-1 4 4-16,0 0 5 0,-1 6-2 15,0 3-13-15,0 3 12 0,-2 3-9 16,4 2 9-16,-2 3 16 0,0 5-16 16,0 2 1-16,0 3 17 0,0 4 0 15,2 0 0-15,2 4-15 0,3 1 15 16,-1 4 0-16,3-2-1 0,1 4 0 15,1 1-1-15,1 2-12 0,1 3 14 16,4 1 1-16,2 2 0 0,2 0 0 16,2 0-1-16,4-1 0 0,3-1 1 15,4 2 0-15,1 2 3 0,6-2 16 16,0 3-17-16,3 1 10 0,1-1-12 16,1 1-12-16,1 5 10 0,1-2-23 15,0 3 23-15,4-1-11 0,0-3 11 16,5-2-20-16,2 1 7 0,4-2 2 0,4-1 13 15,4-1-2-15,2 0-14 16,4-2 14-16,2-2-10 0,3-3 11 16,1 0 1-16,3-2-3 0,0 3 3 0,4-1 2 15,-2 0 11-15,2-1-10 0,0-4 0 16,4 0-1-16,0-3 1 16,3 0 9-16,-1-1 20 0,6-3-14 0,-1-2 1 15,5-1-3-15,1-2-1 0,1-3 1 16,3-2-1-16,0-4-13 15,2-1-1-15,0 1-1 0,-2-4 1 0,3-1 21 16,-1 1-22-16,0-1 2 0,-2-1 23 16,1-6-3-16,-5-8 0 0,-4-4-10 15,1-2 4-15,2 3 9 0,5 3-13 16,0 4-12-16,0-2-12 0,3-4 12 16,-4 0-1-16,1-3-3 0,-2-1 4 15,-2-1 19-15,-1-2-18 0,-3 0 1 16,1-2 17-16,-3 0-16 0,-4-2 15 15,4-3 1-15,-6-2 0 0,0 0 2 16,-2-5 7-16,-1-1 3 0,-2-1 0 16,1-2 3-16,-1 2 12 0,0-2 10 15,0 0 5-15,0 0 16 0,0 0 9 0,0-2-19 16,-1 1-64-16,-3-3-3 16,-2-1-52-16,0-1-9 0,-4-2 6 15,2 1 24-15,-1 0 29 0,-1-2 1 0,2 0 0 16,-1 0-15-16,0-1-5 0,-1-1 5 15,-1-1-5-15,-2 0-7 0,3-1 28 16,-1 2 11-16,-2-1-9 0,0 1 0 16,-2 4-2-16,4-1-16 0,-2 2 4 15,1 0 12-15,1 0 1 0,1 3 14 16,0-1 4-16,4 3-17 0,2-2 10 16,1 3 0-16,1 0 12 0,0 0-24 15,2 0-2-15,0 0-26 0,0 0-15 16,0 0-3-16,0 0-16 0,2 0-27 15,3 3 8-15,3 1 63 0,6 1 18 16,1 4 15-16,5 0 1 0,-1 1-15 16,0 0 0-16,4 1-1 0,-4-1 0 15,3-1 1-15,-2 0 12 0,-2 0-13 16,0-2 0-16,0 0 13 0,-2 0-13 16,-1-1 1-16,0-1 1 0,-3 0 16 15,-1-1-16-15,-1 1 2 0,-3-2 14 0,0-1 4 16,-3-1 9-16,-1-1-1 0,-1 0 14 15,0 0 20-15,-2 0 28 0,0 0 16 16,0 0-4-16,0-3 27 0,0 0 67 16,0-4-34-16,-2-4-109 0,-2-6-55 15,2-3-9-15,-1-7-67 0,0-7-55 16,3-11-79-16,8-13-133 0,4-8-294 16,-2 13-1055-16,3 2-745 0</inkml:trace>
  <inkml:trace contextRef="#ctx0" brushRef="#br0" timeOffset="182067.425">22242 10742 1391 0,'0'0'656'0,"0"0"-248"0,0 0-76 0,0 0-49 0,0 0-40 0,0 0-55 15,0 0-11-15,0 0-13 0,44-16-23 16,-13 4-14-16,12-3-22 0,14-5-8 0,6 2-23 16,0 1-15-16,-3 1-12 15,-7 5-32-15,-4 1-2 0,-1-1-13 16,-11 5-28-16,-7 0-16 0,-9 4-70 0,-6 1-36 15,1-1-16-15,-2 1-48 0,-1 1-96 16,-5 0-188-16,-6 0-272 0,-2 1-437 16</inkml:trace>
  <inkml:trace contextRef="#ctx0" brushRef="#br0" timeOffset="182315.681">22351 10846 1965 0,'0'0'302'0,"0"0"-2"16,0 0-3-16,0 0-44 0,0 0-68 15,0 0-19-15,0 0 18 0,0 0-20 16,0 0 24-16,0 0 7 0,43 35-21 16,-12-40-22-16,12-7-44 0,12-7-47 15,5-5-27-15,-3 0-34 0,-5 4-40 16,-15 6-105-16,-7 3-112 0,-8 2-69 0,-3 1-131 15,4 0-198-15,-1-3-445 0,-4 2-591 16</inkml:trace>
  <inkml:trace contextRef="#ctx0" brushRef="#br0" timeOffset="182681.447">22589 10696 2287 0,'0'0'281'15,"0"0"9"-15,6 41-30 0,1-18 21 0,3 4-75 16,2 4-45-16,2 6-16 0,3 11-38 16,0 8-34-16,1 4-26 15,-4-1-26-15,-3-5-5 0,-3-8-16 0,-1-3 0 16,-1-3-2-16,-2-9-11 0,-1-4 12 16,-1-7-11-16,-1-2-47 0,0 3-33 15,-1 1-21-15,0 2-51 0,-4-4-51 16,-2-2-56-16,-1-7-78 0,0-3-106 15,1-5-164-15,-1-2-711 0</inkml:trace>
  <inkml:trace contextRef="#ctx0" brushRef="#br0" timeOffset="183015.998">22572 10862 2559 0,'0'0'315'0,"0"0"-29"0,0 0-66 0,0 0-52 16,0 0-89-16,0 0-53 0,0 0 37 15,0 0 12-15,0 0-8 16,0 0-30-16,-25 51-11 0,19-36-11 0,1 0-12 16,-1-3 10-16,-1 0-1 0,2-3-12 15,2-1 13-15,1-5-11 16,1-1 14-16,1-2 18 0,0-1 30 0,4-5 64 15,1-4 8-15,1-2-18 0,4-4-31 16,0-4-29-16,3 0-2 0,0 2 2 16,0 0-2-16,2 5-20 0,1 5-14 15,3 6 6-15,2 2-2 0,0 8-26 16,2 4-12-16,0 10 0 0,-1 2-13 16,-3 2-9-16,-3 2-101 0,-4-2-72 15,-3-4-138-15,-3-6-378 0,-3-2-1493 0</inkml:trace>
  <inkml:trace contextRef="#ctx0" brushRef="#br0" timeOffset="184298.18">15082 16422 2438 0,'0'0'348'0,"0"0"-174"0,0 0-7 15,0 0 15-15,0 0-4 0,0 0-26 16,0 0-48-16,0 0-22 0,-40 42-6 0,32-25-1 15,-1 5-6-15,0 10-9 16,-2 13-10-16,-3 13 16 0,-4 9 8 16,-1-2 7-16,-3 3-22 0,0-8-31 0,-2 3-6 15,-1-2-7-15,-1 1-3 0,2-7-11 16,3-5 18-16,4-12 3 0,4-11-7 16,5-7 0-16,2-6-12 0,2-3-3 15,0-1-17-15,-1-3-48 0,4-3-74 16,1-4-95-16,0-1-83 0,6-6-213 15,0-7-483-15,0 2-585 0</inkml:trace>
  <inkml:trace contextRef="#ctx0" brushRef="#br0" timeOffset="185315.975">15987 16361 1538 0,'0'0'426'0,"0"0"-147"0,0 0-30 0,0 0 19 16,0 0-31-16,0 0-22 0,0 0-37 0,0 0-25 16,0 0-11-16,0 0-28 0,0 0-26 15,0 0-19-15,0 0-19 16,0 0-6-16,0 0 1 0,0 0-20 0,0 0-25 15,-25-7-30-15,19 20-34 0,-5 11 11 16,-4 15 25-16,0 15 25 0,0 9 2 16,1 2 0-16,2-2 1 0,7-6 1 15,-2 2 18-15,4-1-18 0,3-1 1 16,0-5 1-16,2-11 19 0,2-9-22 16,1-11 3-16,3-6 34 0,2 2-18 15,3-2-8-15,4-1-9 0,2-5 25 16,3-4 4-16,4-5 31 0,-2-2 32 15,2-8 30-15,2-5-16 0,-2-4-28 16,3-5-30-16,-4-1-50 0,-1-5-16 16,-2 1-42-16,-6 0-1 0,-3 0 10 15,-5 0 5-15,-6 1 1 0,-2 2 41 16,-3 2-14-16,-11 2 14 0,0 2-13 16,-3 5-23-16,-5 1-24 0,-2 6 31 15,-3 5 12-15,-1 3 16 0,-1 8-9 16,-1 6-4-16,2 4-12 0,2 4-3 0,3 2-17 15,3 2-12-15,3-1-46 0,5 1-115 16,3-4-278-16,4-7-854 0,3-5-452 16</inkml:trace>
  <inkml:trace contextRef="#ctx0" brushRef="#br0" timeOffset="192532.019">24083 9932 232 0,'0'0'1497'0,"0"0"-1088"0,0 0-69 0,0 0-43 0,0 0-34 0,0 0-7 15,0 0 33-15,0 0-40 0,0 0-57 16,0 0-29-16,-2-21-1 0,2 21-16 16,0 0-26-16,0 0-27 0,0 0-41 15,2-1-21-15,5 0-16 0,4-2 6 16,13-3 41-16,21-4-16 0,27-6-10 15,15 0 7-15,9-2-6 0,1 0-6 16,-6 1-13-16,2-1-6 0,1 2 0 16,1-1-10-16,1 2 1 0,0 1 15 15,-7 2-18-15,-7 3-19 0,-15 4-17 0,-16 2-22 16,-20 1-10-16,-12 2-2 16,-9 0-16-16,-5-1-37 0,-4 1-62 15,-3 0-94-15,-16 0-104 0,-19 1-162 0,-22 2-473 16,7-1-317-16</inkml:trace>
  <inkml:trace contextRef="#ctx0" brushRef="#br0" timeOffset="192931.366">24487 9485 2087 0,'0'0'482'16,"0"0"-124"-16,0 0-57 0,0 0-65 15,0 0-94-15,0 0 10 0,0 0-1 0,0 0 10 16,-40 43-5-16,22-26-7 16,-2 2-44-16,-2 2-24 0,-4 2-10 0,-3 2-19 15,-6 7-24-15,-11 6-16 0,-7 4-12 16,-5 2 1-16,3-5 11 0,13-8 22 15,14-10 9-15,7-6 31 0,6-2 88 16,-1 1-19-16,3-1-54 0,1-1-22 16,8-2-16-16,3-2-23 0,2 1-7 15,6 3 15-15,6 1 13 0,3 1 8 16,7 0 13-16,11 2-31 0,11-1-14 16,15-2 2-16,6-3-24 0,-3-6-3 15,-3-4 0-15,-4 0-76 0,0 0-54 16,-3-2-40-16,2 1-37 0,0 1-175 15,-7 0-599-15,-12 2-667 0,-3-1-513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52:41.496"/>
    </inkml:context>
    <inkml:brush xml:id="br0">
      <inkml:brushProperty name="width" value="0.05292" units="cm"/>
      <inkml:brushProperty name="height" value="0.05292" units="cm"/>
      <inkml:brushProperty name="color" value="#FF0000"/>
    </inkml:brush>
  </inkml:definitions>
  <inkml:trace contextRef="#ctx0" brushRef="#br0">7219 11486 2164 0,'0'0'437'0,"0"0"-135"0,0 0 47 0,0 0-34 0,0 0-68 16,0 0-43-16,0 0-19 0,0 0-60 15,0 0-60-15,0 0-50 0,0 0-2 16,0 0 4-16,0 0-17 0,6 4-12 16,8 3 12-16,13 3 65 0,18 0 24 15,23 0 13-15,13-1-4 0,6-8-2 16,2-1-29-16,-4-4-27 0,-3-2-16 15,0 3-6-15,-3 1-5 0,-9 2-12 16,-3 0-1-16,-11 5-3 0,-8 1-40 16,-9 5-49-16,-15-1-49 0,-8-2-72 15,-6 2-115-15,-7-1-374 0,-3 4-1175 0</inkml:trace>
  <inkml:trace contextRef="#ctx0" brushRef="#br0" timeOffset="2567.768">7359 12347 1348 0,'0'0'306'0,"0"0"-49"0,0 0 87 0,0 0-27 16,0 0-31-16,0 0-48 0,0 0-40 0,0 0-30 16,0 0-38-16,0 0-66 15,0 0-26-15,0 0-7 0,0 0 29 16,0 0 54-16,0 0 43 0,53 9 9 0,-10-6-51 16,14 0-41-16,4-3-27 0,2-6-13 15,-4-1-32-15,-4-2-2 0,-7-1-12 16,2 0-116-16,-6-2-99 0,-11 4-128 15,-10 2-367-15,-7-7-1342 0</inkml:trace>
  <inkml:trace contextRef="#ctx0" brushRef="#br0" timeOffset="5850.54">8335 13116 466 0,'-6'2'2098'0,"4"-2"-1708"0,0 0-80 0,2 1-90 0,-2-1-71 15,2 0-64-15,0 2-38 0,0 0-22 16,0 1-24-16,2 4 44 0,0 6 49 16,4 1 39-16,-2 6 29 0,1 1-47 0,1 5-25 15,0 0-25-15,-2 3-6 16,2-2-22-16,-2 1-19 0,-2 0-6 16,-1-1-12-16,1-1-7 0,0 1 5 0,-2-3 1 15,0 0-24-15,0-3-8 0,0 0-11 16,0-2-24-16,-3-4-28 0,1 1-35 15,0-3-21-15,0-4-63 0,0-2-50 16,0-2-111-16,-3-4-172 0,4-1-126 16,-1-3-628-16,-2-9 620 0</inkml:trace>
  <inkml:trace contextRef="#ctx0" brushRef="#br0" timeOffset="6184.715">8302 13259 1221 0,'0'0'381'0,"0"0"-53"16,0 0 13-16,0 0-66 0,0 0-34 15,0 0-3-15,0 0-55 0,-39 0-59 16,33 3-25-16,-1 3-20 0,3-1-19 16,-1 1-6-16,3-3-13 0,-1 0-15 15,3-2 5-15,0-1 7 0,0 0 6 0,0 0 3 16,0 0 16-16,0-3 16 0,3-4 31 15,0 0-29-15,1-6-34 16,0 0-31-16,3-3-1 0,-3 0 4 0,0 1 12 16,2 2-6-16,0 3-14 0,-2 0-11 15,-1 6 0-15,3 0-1 0,0 3-17 16,4 1 11-16,1 2 7 0,5 3 44 16,-1 5-13-16,3 0-31 0,-3 3-11 15,3 0-13-15,-5 0-38 0,1-1-82 16,-1 0-82-16,-4-2-115 0,2-2-258 15,-4-4-802-15</inkml:trace>
  <inkml:trace contextRef="#ctx0" brushRef="#br0" timeOffset="10118.924">8290 7465 8 0,'0'0'528'0,"0"0"-183"0,0 0-87 0,0 0-40 15,0 0-3-15,0 0-20 0,0 0 3 16,0 0 84-16,0 0-81 0,0 0-50 16,0 0-41-16,0 0-26 0,0 0-33 15,0 0 4-15,0 0 22 0,0 0 0 16,0 0 3-16,14 20-3 0,-5-15 19 16,5 0-7-16,3 0 38 0,5 0 3 15,2-1-7-15,12-1-29 0,6-2-3 16,10-1-19-16,2 0 17 0,-2-1 1 15,-3-1-2-15,-9 1-14 0,-1-1-6 16,-5 2-46-16,-7 0-22 0,-5 0 0 16,-4 0-1-16,1 0-52 0,2 0-93 15,-2 3-105-15,-3 1-139 0,-7 0-395 16,-7-4-1211-16</inkml:trace>
  <inkml:trace contextRef="#ctx0" brushRef="#br0" timeOffset="11917.403">7212 8254 1903 0,'0'0'247'0,"0"0"-169"0,0 0 9 0,0 0 59 15,0 0 25-15,0 0-52 0,0 0 13 16,0 0-20-16,0 0-76 0,0 0 21 15,0 0 46-15,0 0 31 0,39-25 6 16,-2 19-10-16,7-2-23 0,9-1-31 16,1-1-29-16,-5 3-29 0,-10 0-17 15,-12 2 0-15,-5 1-1 0,-1 0-16 16,-2 0-53-16,4 0-67 0,0 1-22 16,-2 0-75-16,-5 1-132 0,-5 2-164 15,-2-2-218-15,-5 2-557 0</inkml:trace>
  <inkml:trace contextRef="#ctx0" brushRef="#br0" timeOffset="12185.774">7531 8146 2142 0,'0'0'88'0,"0"0"15"0,0 0 166 16,0 0 24-16,0 0-8 0,0 0-65 15,0 0-39-15,0 0-45 0,0 0-10 16,0 0-51-16,0 0-40 0,0 0-4 15,0-21-6-15,13 18 10 0,3 0-21 16,5-1-14-16,0 3-29 0,0-1 26 16,1 2-16-16,-2 0 4 0,-2 3-1 15,0 4-9-15,-2 2 22 0,-5 1 3 16,-4 2 0-16,1 3 34 0,-3 3 1 16,-5 2-7-16,0 3 4 0,-10 3-1 15,-2 4-31-15,-9 5-9 0,-12 6-133 16,-13 7-100-16,-5-2-123 0,13-14-356 15,-1-10-1083-15</inkml:trace>
  <inkml:trace contextRef="#ctx0" brushRef="#br0" timeOffset="18217.565">12810 7901 1514 0,'0'0'527'0,"0"0"-158"0,0 0-17 16,0 0-15-16,0 0-40 0,0 0-18 16,0 0-27-16,0 0-35 0,0 0-43 15,0 0-28-15,0 0-47 0,0 0-47 16,-2-34-46-16,0 38-6 0,0 2-49 16,-2 7 49-16,-2 4 25 0,-1 9-7 15,-2 2-15-15,-2 4-3 0,-2 0-70 16,-1-2-41-16,0 0-38 0,1-6-19 15,-1-2-56-15,1-3-47 0,2-5-53 16,-1-3-137-16,2-5-71 0,1-5-134 16,3-1-410-16</inkml:trace>
  <inkml:trace contextRef="#ctx0" brushRef="#br0" timeOffset="18418.255">12636 7909 1516 0,'0'0'332'15,"-6"-38"-1"-15,4 27 54 0,1 2-34 16,0 3-12-16,0 2-27 0,1 4-88 15,0 0-183-15,1 4-41 0,5 5 0 16,2 5 98-16,4 5 15 0,2 3-37 0,0 2-39 16,0 1-18-16,2 1-19 0,-3-2-1 15,1-1-1-15,0-1-32 16,-1-1-77-16,0 0-36 0,-1-3-68 0,-1-2-38 16,-2-3-92-16,-3-1-128 0,-2-3-191 15,-2-4-505-15,-2-5 409 0</inkml:trace>
  <inkml:trace contextRef="#ctx0" brushRef="#br0" timeOffset="18600.002">12606 8046 2504 0,'0'0'415'0,"0"0"-75"16,0 0 3-16,0 0-113 0,0 0-101 16,0 0-12-16,0 0 8 0,0 0 34 15,0 0 17-15,47 4-40 0,-23-3-65 16,1-1-47-16,4 0-9 0,3-4-15 15,6-1-79-15,6-6-54 0,8-3-80 16,2-3-113-16,-10 3-210 0,-14 2-644 16,-6-1-809-16</inkml:trace>
  <inkml:trace contextRef="#ctx0" brushRef="#br0" timeOffset="19817.44">13335 7857 165 0,'0'0'268'0,"0"0"41"0,0 0 50 0,0 0-21 16,0 0 4-16,0 0-37 0,0 0-42 16,0 0-47-16,0 0-64 0,0 0-40 15,0 0-25-15,0 0-13 0,0 0-10 16,0 0 10-16,20-39 9 0,-18 33 0 16,-2 0-4-16,1 0 4 0,0-1 9 15,-1 0-10-15,0-1 20 0,0 3-2 0,0 0 10 16,0 0-3-16,0 2-25 0,-1 0-44 15,0 1-23-15,0 1-15 16,0 0-2-16,1 0-13 0,-1 0-7 0,1 1-3 16,-1-1 0-16,1 1-10 0,0 0 3 15,0 0-2-15,0 0 5 0,0 0 8 16,0 0-5-16,0 0-5 0,0 0-7 16,0 0 0-16,0 0 4 0,0 0-1 15,0 0 7-15,-1 0 6 0,-1 0 9 16,2 0 13-16,-1 2 13 0,0 0 2 15,-1-2 1-15,1 2-13 0,-1-1 13 16,1-1 3-16,0 2 9 0,1-2 7 16,0 0 9-16,-1 0 3 0,1 0 3 15,0 0-3-15,0 0 11 0,0 0 4 16,0 0-6-16,0 0-18 0,0 0-7 16,1 0 0-16,1-2-3 0,1 2-12 15,3-3-15-15,1 1 2 0,2-1 0 16,2 1-3-16,1 0-1 0,0 1-24 15,1 1-15-15,-1 1-4 0,-1 4 0 16,1 0-2-16,-3 4 18 0,-1 1-7 16,-1 3 6-16,-2 3-6 0,-2 2-18 0,-2 2-22 15,-1 0 9-15,-4 3 18 0,-4-1 26 16,-1 0 10-16,-1-1 9 0,-2-2 3 16,-1-1 20-16,0-2 17 0,1-3 17 15,3-3 9-15,1-3 3 0,2-2-16 16,3-3-15-16,3 0-3 0,0-2 2 15,0 0 22-15,3-3-6 0,2-3 3 16,1-4 25-16,3-6-23 0,2-2-33 16,4-5-22-16,-1 0 0 0,2-4 0 15,-1 2-15-15,1-2 14 0,-1 2-30 16,1 1 0-16,-2 2 6 0,0 0 23 16,-1 4 0-16,-1 1-1 0,-2 2 1 15,-1 1 2-15,0 4 3 0,-4 1 12 16,-1 3-3-16,-2 4 10 0,-1 1 27 15,-1 1-49-15,0 4-56 0,-3 7-19 16,-1 6 75-16,-4 5 38 0,-1 7 36 16,-1 9-15-16,1 8-10 0,-1 8-2 0,2-1 8 15,5-10-18-15,3-12-35 0,0-11 14 16,2-5-15-16,4 2-1 16,0-2-2-16,6 1 2 0,0-7 0 0,5-4 24 15,1-5-24-15,5-4-79 0,3-9-78 16,4-3-113-16,-1-6-95 0,1-4-266 15,-8 4-823-15,6-15-286 0</inkml:trace>
  <inkml:trace contextRef="#ctx0" brushRef="#br0" timeOffset="20070.174">13712 7297 1342 0,'0'0'2209'0,"0"0"-1997"0,0 0-76 16,0 0-27-16,0 0 105 0,0 0 59 15,45 40-20-15,-22-26-60 0,5 5-43 0,3 1-38 16,3 1-66-16,1 3-33 0,-1 1-13 16,-1 2-30-16,0 10-58 0,1 11-35 15,-8 16 4-15,-11 11-40 0,-14 4-54 16,-11 2-116-16,-15-4-250 0,-7-3-216 15,4-18-524-15,-4-5-189 0</inkml:trace>
  <inkml:trace contextRef="#ctx0" brushRef="#br0" timeOffset="20551.148">12219 7539 878 0,'0'0'1841'0,"0"0"-1610"16,-48-24 64-16,35 21 80 0,-3 0-116 0,2 3-96 15,0 1-19-15,-2 7-35 0,-1 5-12 16,-2 16 8-16,-3 18-22 0,0 25-18 16,1 13 9-16,4 9-16 0,5 3-9 15,4-8-27-15,4 3-1 0,4-5-21 16,3-7-12-16,11-9-28 0,7-10-49 0,2-17-37 16,11-5-44-16,7-11-57 15,6-9-24-15,13-3-108 0,-1-16-138 16,-12-2-292-16,0-10-1068 0</inkml:trace>
  <inkml:trace contextRef="#ctx0" brushRef="#br0" timeOffset="21233.56">12750 8545 1600 0,'0'0'669'0,"0"0"-265"0,0 0-125 0,0 0-48 0,0 0-14 0,0 0 72 16,39-9-16-16,-6-2-25 15,20-5-43-15,20-6-31 0,11-2-42 16,5 2-34-16,-5 4-3 0,-10 7-9 0,-4 0-34 16,-5 3-50-16,-8 3-2 0,-6 0-15 15,-12 3-7-15,-10 0-27 0,-8 1-21 16,-6 1-22-16,3-1-16 0,-2-2-43 15,-3 3-59-15,-4 0-64 16,-6 0-76-16,-3 0-76 0,-4 2-86 0,-7 3-141 16,-5 1-349-16,3 0-55 0</inkml:trace>
  <inkml:trace contextRef="#ctx0" brushRef="#br0" timeOffset="21450.493">13061 8585 386 0,'0'0'515'16,"-62"21"-320"-16,35-9 20 0,8-5 10 15,-1 1-62-15,-2 1 25 0,2 1 49 16,4-2 77-16,6-3-30 0,4 0-33 0,2-4-43 16,4 1-33-16,1-2-3 0,7 0-55 15,5 0 79-15,11-2 121 16,16-2-24-16,20-9-50 0,11-2-25 0,6-5-62 16,-1 1-43-16,-6 0-37 0,-4 3-39 15,-8 2-37-15,-7 3 0 0,-10 2-98 16,-12 3-48-16,-10 3-28 0,-1 0-57 15,0 2-137-15,0-3-219 0,0 0-454 16,-8 2-599-16</inkml:trace>
  <inkml:trace contextRef="#ctx0" brushRef="#br0" timeOffset="21817.167">13237 8635 1820 0,'0'0'1308'0,"0"0"-1136"0,0 0-35 0,-6 42 79 16,8-20 64-16,6 10-44 0,4 10-105 15,5 8-57-15,0 6-6 0,1 0-24 16,-2-3 2-16,-6-4-9 0,-1 2-6 16,-4 1-19-16,-2-1-12 0,1 0-2 15,-4-2-41-15,0-8-84 0,0-10-112 16,0-11-75-16,0-3-24 0,0-1-133 15,0-3-235-15,0-3-465 0</inkml:trace>
  <inkml:trace contextRef="#ctx0" brushRef="#br0" timeOffset="22134.616">13275 8885 2619 0,'0'0'501'16,"0"0"-163"-16,0 0-87 0,0 0-15 15,0 0-54-15,0 0-26 0,0 0-19 16,-28 48-29-16,19-30-59 0,-1 2-33 0,-3-1-4 16,2 0 10-16,-1-3-22 0,2-2-1 15,2-5-18-15,2-3-3 0,1-5 22 16,5-2 33-16,0-7-32 0,0-3-2 16,1-10-23-16,5-3 24 0,1-10 52 15,2-9 0-15,1 4-21 0,1 5-3 16,-1 7-10-16,2 9 16 0,0 1-6 15,2 3 21-15,3 8-9 0,-1 6-25 16,4 7-15-16,0 10 58 0,2 9-18 16,-2 3-40-16,-3 3 0 0,-4 2-92 15,-4-5-31-15,1 2-120 0,-2-4-191 16,-3-8-359-16,3-6-1497 0</inkml:trace>
  <inkml:trace contextRef="#ctx0" brushRef="#br0" timeOffset="39386.544">14661 7546 1471 0,'0'0'582'0,"0"0"-424"0,0 0 76 0,-41-7 27 0,31 7-17 16,4-1-39-16,3 1-35 15,2 0-18-15,1 0-25 0,2 0-4 0,6 0-56 16,4 0-4-16,5 0 84 0,12 0 73 15,14-3-3-15,11-5-65 0,7-1-48 16,-2-3-39-16,-7 1-41 0,-8 2-24 16,-8 2-3-16,-7 2-36 0,-8 1-69 15,-1 1-43-15,-2-1-39 0,3 2-66 16,-1 0-103-16,-6 2-220 0,-5 2-520 16,-6 1-527-16</inkml:trace>
  <inkml:trace contextRef="#ctx0" brushRef="#br0" timeOffset="39585.616">14703 7777 2168 0,'0'0'463'0,"0"0"-257"16,0 0 25-16,0 0-36 0,0 0 12 0,0 0-17 16,0 0 9-16,0 0 65 15,44 10-18-15,-20-14-48 0,9-5-53 16,9-4-50-16,10-4-43 0,1-2-34 15,-3-1-18-15,-11 3-22 0,-11 5-113 0,-7 1-99 16,-2 1-136-16,-5 3-325 0,10-10-1237 16</inkml:trace>
  <inkml:trace contextRef="#ctx0" brushRef="#br0" timeOffset="55683.384">16034 7065 1458 0,'0'0'351'0,"0"0"-120"0,0 0 131 0,-15-46-55 0,12 34-27 16,-2 2-15-16,1 3-23 0,1 3-29 15,2 0-31-15,-1 4-44 0,-3 0-49 16,1 0-46-16,-1 5-43 0,-3 5 0 16,-4 15 0-16,-4 18 0 0,-2 19 25 15,1 13 0-15,2 3-23 0,2 0-1 16,3-4 0-16,1 3-1 0,1-3-3 16,4 1-46-16,4-9-65 0,2-9-68 15,6-13-48-15,3-15-94 0,-2-10-163 16,2-5-220-16,-1-5-664 0</inkml:trace>
  <inkml:trace contextRef="#ctx0" brushRef="#br0" timeOffset="55916">16363 7260 2440 0,'0'0'503'0,"0"0"-423"15,0 0 74-15,-32 35 53 0,22-16-20 16,-1 2 35-16,-3 2-62 0,1 1-53 16,-1 0-44-16,1 1-38 0,0 1-23 15,0-2-2-15,1 1-12 0,-3 0-70 16,4-3-79-16,-1-3-53 0,3-4-75 16,3-5-75-16,-1-6-125 0,1-4-204 15,3-4-728-15</inkml:trace>
  <inkml:trace contextRef="#ctx0" brushRef="#br0" timeOffset="56076.362">16138 7338 1406 0,'0'0'520'0,"0"0"-163"16,-4-41 114-16,2 36-76 0,2 1-114 0,2 4-91 15,2 2-92-15,5 7-4 16,5 5 20-16,-2 4-11 0,3 1-11 16,-2 4-55-16,-2 0-12 0,2-1-13 0,-6-2-12 15,-1-1-16-15,-1-2-68 0,-1 1-36 16,-1-1-47-16,-1-4-66 0,-2 1-89 15,0-3-133-15,0-2-178 0,0-5-403 16,-4-3-71-16</inkml:trace>
  <inkml:trace contextRef="#ctx0" brushRef="#br0" timeOffset="56242.289">16098 7409 2297 0,'0'0'397'0,"0"0"-210"0,0 0 162 15,0 0-145-15,0 0-106 0,0 0 42 16,0 0 11-16,0 0 6 0,9 42-56 15,2-30-35-15,3-2-13 0,-3-3-6 16,4-1-4-16,3-4-9 0,2-2-12 16,2-2-22-16,3-5-59 0,11-4-115 15,-3-2-125-15,-1 0-247 0,-6 2-691 16,5-6-792-16</inkml:trace>
  <inkml:trace contextRef="#ctx0" brushRef="#br0" timeOffset="56950.336">16561 7237 1763 0,'0'0'764'0,"0"0"-486"0,0 0 20 0,0 0 40 0,0-35-87 0,6 25-15 16,3-1-44-16,5 1-33 0,-3 0-38 16,4 3-56-16,1 2-52 0,4 0-13 15,-3 5-18-15,1 0-16 0,3 6 3 16,-2 5 0-16,-1 6 0 15,-1 8-13-15,-3 11 44 0,-5 12-31 0,-7 2 25 16,-6-1-38-16,-4-10 1 0,0-12-26 16,0-6 24-16,3-4 12 0,-5 2 33 15,2-3 12-15,1 0 14 0,3-6 6 16,0-6 2-16,4-3 19 0,0-2 59 16,2-8-40-16,3-4-10 0,6-6-31 15,2-12-31-15,5-10-1 0,1-8-3 16,2-2 1-16,-6 9 3 0,-5 10 2 0,-2 11 1 15,-3 3-3-15,3 0 2 16,-2 0-2-16,0 2 21 0,-2 4 16 16,-2 8 22-16,-2 0-13 0,0 4-43 0,0 4-3 15,0 5-80-15,0 4 80 0,0 14 55 16,2 12 6-16,-2 0-15 0,1-2-27 16,1-4-17-16,2-7-2 0,2 3-1 15,4 0-54-15,1-6-35 0,5-5-24 16,3-6-16-16,2-7-1 15,5-5-51-15,1-5-89 0,2-9-246 0,-9 2-729 16,10-18-737-16</inkml:trace>
  <inkml:trace contextRef="#ctx0" brushRef="#br0" timeOffset="57233.897">16990 6714 3146 0,'0'0'455'0,"0"0"-329"0,0 0 85 0,0 0 6 16,0 0-154-16,0 0 27 0,0 0 3 15,0 0 167-15,58 42 34 0,-8-16-92 0,6 3-74 16,-9-5-80-16,-11-5-29 0,-15-3-19 16,0 3-16-16,6 12-17 15,8 16-34-15,2 18-34 0,-7 8-21 0,-10 2 12 16,-14-4-37-16,-8-4-60 0,-11-4-31 15,-9-3 64-15,-1-5-53 16,-6-5 19-16,-4-4 15 0,4-11-20 0,4-8-24 16,4-11-181-16,0-4-229 0,3-2-907 15</inkml:trace>
  <inkml:trace contextRef="#ctx0" brushRef="#br0" timeOffset="57833.862">18085 6948 303 0,'0'0'1729'0,"0"0"-1373"0,0 0-123 0,0 0 25 15,0 0-92-15,0 0-53 0,0 0-34 16,0 0-5-16,-17 44 28 16,8-23 3-16,-2 6-10 0,0 3-26 0,-3 2-21 15,-1 0-20-15,-1-1-12 0,-1 0-16 16,1-2-1-16,1 0-94 0,-1-4-70 15,3-4-70-15,1-2-101 0,3-5-241 16,5-6-618-16</inkml:trace>
  <inkml:trace contextRef="#ctx0" brushRef="#br0" timeOffset="58049.589">17874 6912 2372 0,'0'0'455'0,"0"0"-217"0,0 0 145 15,0 0-83-15,0 0-57 0,0 0-92 0,0 0-111 16,0 0-21-16,0 0 25 16,0 0 64-16,0 0 23 0,39 49-2 0,-22-20-61 15,3 0-37-15,1 1-10 16,2-2-8-16,2-2-13 0,-1-1-1 0,1-3-67 16,-3-1-99-16,2-3-71 0,-3-1-23 15,-4-2-82-15,3-4-175 0,-9-2-509 16,1-4-686-16</inkml:trace>
  <inkml:trace contextRef="#ctx0" brushRef="#br0" timeOffset="58268.678">17817 7149 2851 0,'0'0'490'0,"0"0"-411"15,0 0 102-15,0 0 15 0,0 0 112 16,40 6 22-16,-11-6-108 0,13-5-59 0,13-8-92 16,7-5-49-16,-4-1-22 15,-4 0-76-15,-10 1-63 0,0 0-86 16,-1 2-73-16,-6 3-152 0,-8 3-234 0,-10 3-594 16,2-4-485-16</inkml:trace>
  <inkml:trace contextRef="#ctx0" brushRef="#br0" timeOffset="58950.099">18701 6763 2697 0,'0'0'389'0,"0"0"-235"0,0 0 195 0,-8-36-65 0,10 23-19 0,6 0-20 16,2 0-81-16,3-1-28 0,3 1-56 16,1 2-43-16,3 0-35 0,-1 3-1 15,0 1-1-15,5 2 0 0,-6 4-22 16,4 1-11-16,-2 0-7 0,-2 7 0 16,-2 4-10-16,-1 6-5 0,-4 3-10 0,-4 11 6 15,-7 11 16-15,-6 11-7 0,-11 5 4 16,-7 0-23-16,0-6 1 0,0-9 15 15,5-8 53-15,2-10 0 0,3-5 65 16,5-4 56-16,-4 3 13 0,4-2-4 16,0 0 21-16,3-3-4 0,4-4-21 15,2-2 36-15,6-2-7 0,3-1-3 16,9-2-7-16,6-3-27 0,19-6-48 16,14-7-40-16,6-4-30 0,-1-2-13 15,-4 3-53-15,-10 0-55 0,-1 4-101 16,-7 1-91-16,-6 2-191 0,-10 0-279 15,-6 4-643-15,-5-6-909 0</inkml:trace>
  <inkml:trace contextRef="#ctx0" brushRef="#br0" timeOffset="61383.219">9059 8942 1195 0,'0'0'310'0,"0"0"-37"0,0 0 55 16,0 0 28-16,0 0-31 0,0 0-23 16,0 0-46-16,0 0-50 0,0 0-32 15,0 0-32-15,0 0-45 0,0 0-37 16,-7-20-9-16,18 15 12 0,7-1 11 0,3 1 4 15,5-2-13-15,3 1-24 16,11 0-29-16,-6 1-12 0,1-1-2 16,1 1-20-16,-8 2-21 0,3-1-66 0,-4 1-66 15,-2 0-42-15,-8 3-71 0,-1-1-132 16,-9 1-233-16,-3 0-601 0</inkml:trace>
  <inkml:trace contextRef="#ctx0" brushRef="#br0" timeOffset="61616.397">9032 9009 2546 0,'0'0'196'16,"0"0"-15"-16,0 0-21 0,0 0 9 15,0 0-70-15,0 0 35 0,0 0 43 16,0 0 19-16,0 0-5 0,34 13-18 15,-10-14-40-15,7-6-46 0,9-3-31 0,11-4-25 16,-6 0-19-16,-7 3-12 0,-13 4-65 16,-6 3-118-16,6 0-54 15,-1 1-62-15,3 0-177 0,-10 3-504 0,2 0-838 16</inkml:trace>
  <inkml:trace contextRef="#ctx0" brushRef="#br0" timeOffset="75867.138">6714 13225 333 0,'-5'3'189'0,"4"-3"332"0,-1 1-120 0,1-1-73 0,-1 1 3 16,2 0-46-16,-1-1-20 0,1 0-26 16,0 0-21-16,-1 0-4 0,1 0-30 15,0 0-41-15,0 0-46 0,0 0-40 16,0 0-57-16,2 0-21 0,1 1 21 16,3 2 25-16,3 1 32 0,5-2 3 15,1 1-20-15,5-2-5 0,3-1-7 16,3 0-6-16,2-1 1 0,2-4-7 15,3 1-1-15,-3-1-15 0,1 0-14 16,-3 2-53-16,-2-1-49 0,-4 0-35 16,-2 2-61-16,-2 1-71 0,-7 1-124 15,-1 0-138-15,-4 0-208 0,-3 0-509 16</inkml:trace>
  <inkml:trace contextRef="#ctx0" brushRef="#br0" timeOffset="76133.116">6693 13362 1907 0,'0'0'424'16,"0"0"-165"-16,0 0-18 0,0 0-141 15,0 0 41-15,0 0 25 0,38-11 38 16,-18 7-29-16,5-3-42 0,10-2-33 15,8-1-21-15,8-2-16 0,-4 2-29 16,-10 1-12-16,-11 4-21 0,-7 0-1 16,3 0-18-16,3-2-76 0,1 1-66 15,-4-1-77-15,-2 1-139 0,-2-2-196 16,-7 2-548-16</inkml:trace>
  <inkml:trace contextRef="#ctx0" brushRef="#br0" timeOffset="77583.229">6785 12979 310 0,'0'0'1456'0,"0"0"-1154"0,0 0-66 0,0 0 7 0,0 0-24 0,0 0-26 16,0 0-1-16,0 0-16 0,0 0-43 16,0 0-22-16,0 0-31 0,-36-4-8 15,25 4-31-15,-3 0-22 0,2 0 13 16,-5 0-4-16,2 1-6 0,-1 2 6 15,0-2-12-15,-1 1 9 0,0-1-6 16,-1 2 0-16,0-2 0 0,-3 2 9 16,0-3 7-16,1 2 0 0,-2-1 11 15,-2-1 7-15,1 0 4 0,-2-3-11 0,-1-1 7 16,0 0-6-16,1-3-13 16,-2 0-16-16,-1-2-15 0,0-1-1 15,-1-2-3-15,-6-3 1 0,4 1-18 0,-4-1-19 16,1-3 33-16,3 2-17 0,-5-3 8 15,2 0-2-15,0-1-1 0,2 0-5 16,1-1 19-16,2-2 2 0,1 0-1 16,2-1-12-16,1-3 1 0,3-1-23 15,2 0 20-15,2-3-4 0,4-2 16 16,0 1-9-16,6-7-23 0,5-7 13 16,3-8 19-16,9-4 3 0,5 3 2 15,3 3 14-15,4 3 0 0,4 2 5 16,3-5-18-16,3 4 13 0,0 0 6 15,5 1-3-15,0 0-7 0,4 2-10 16,3-1 26-16,0 1 6 0,2 2-15 16,3 2 6-16,-1 1 6 0,-1 2-10 15,2 3-5-15,-3 2 6 0,-2 2-7 16,0 4-12-16,-9 5 15 0,-7 6-18 16,-7 3-2-16,-3 3-11 0,3-1 13 15,-3 2-2-15,1-2 2 0,-6 4-15 16,-2 3-38-16,-4-1-68 0,-3 4-35 0,-3 1-42 15,0 0-35-15,0 0-71 0,-4 1-163 16,-6 1-204-16,4-1-938 16</inkml:trace>
  <inkml:trace contextRef="#ctx0" brushRef="#br0" timeOffset="77915.817">6256 11365 2880 0,'0'0'307'0,"0"0"-163"0,0 0 28 0,0 0 21 0,0 0 2 15,0 0 38-15,49-16-71 0,-34 10-72 16,1 3-37-16,1-1-19 0,1 1-22 16,2 0 7-16,0 1-4 0,0 0 7 15,0 2-21-15,-1 0-1 0,0 4 0 16,-4 2-1-16,2 1-11 0,-6 0-4 15,-1 1 1-15,1 1 15 0,-2 2 9 16,-2 2 16-16,0 3-4 0,-4 2 10 16,-1 2-6-16,-2 3 3 0,-3 3 12 15,-6 3-19-15,-8 9-20 0,-8 8-1 0,-8 9-83 16,-3 0-50-16,7-10-40 16,9-12-36-16,9-13-78 0,4-5-150 15,0 2-336-15,3-4-815 0</inkml:trace>
  <inkml:trace contextRef="#ctx0" brushRef="#br0" timeOffset="96681.563">16489 8204 254 0,'0'0'1755'0,"-55"9"-1466"0,33-5-98 0,0-1 163 16,-1 0-91-16,10-1-36 0,3 1-20 16,7-3-65-16,3 0-92 0,9 0-49 15,16-3 70-15,22 0 74 0,30-10 44 16,19-3 41-16,14-4-63 0,8-6-25 15,-2 1-28-15,12-5-10 0,8-3-9 16,10 0 6-16,4-3-10 0,9 1-9 16,0-1-6-16,3 3 0 0,-4 0-3 15,-3 2-15-15,-6 4-13 0,-14 2-2 16,-12 5-13-16,-10 1-18 0,-21 2-12 16,-15 3-12-16,-15 1-12 0,-19 5-82 15,-16 2-86-15,-14 2-79 0,-9 0-78 0,-2-1-205 16,-2 2-469-16,-9-12-888 0</inkml:trace>
  <inkml:trace contextRef="#ctx0" brushRef="#br0" timeOffset="97848.897">18006 8468 1778 0,'0'0'1064'0,"0"0"-807"0,0 0-56 0,0 0 50 0,-18-43-61 16,13 32-36-16,-3 1-47 0,0-1-43 16,-3 4-20-16,-3-1-41 0,-2 4-3 15,0 3-17-15,-4 1-8 0,0 8-1 16,0 6 4-16,-4 13-16 0,-3 15-6 16,2 12 16-16,3 1 16 0,11-10-1 15,7-12 11-15,4-13-17 0,2-5-6 16,4 2-3-16,3-2-1 0,1-2 13 15,2-3 16-15,0-9 37 0,1-1 39 16,3-7 43-16,3-9 26 0,0-6-48 16,2-4-48-16,0-4-18 0,3-1-12 15,-7 0 0-15,1 3-1 0,-5 4-17 16,-1 7-1-16,-5 6 16 0,-1 5 5 16,0 6-18-16,-2 0-1 0,4 6 32 15,-1 4 3-15,3 1-3 0,2 2-16 16,-3 1-16-16,5 0-2 0,-3-1-17 0,1-4-45 15,4-1-77-15,-1-4-67 0,4-4-65 16,3-2-92-16,2-8-231 16,1-4-459-16,-5 0-555 0</inkml:trace>
  <inkml:trace contextRef="#ctx0" brushRef="#br0" timeOffset="98182.574">18392 8369 297 0,'0'0'332'0,"0"0"4"0,0 0 94 0,0 0 3 16,0 0-28-16,0 0-4 0,0 0-28 0,0 0-15 16,0 0-47-16,0 0-40 0,0 0-76 15,0 0-33-15,0 0 2 16,-4 1 31-16,12-6-48 0,6-1-27 0,6-4-35 15,9-4-30-15,0 1-55 0,4-3-3 16,3 1-9-16,-5 3-22 0,3-2-24 16,-1 1-24-16,0 2-7 0,0-1 0 15,-1 3-1-15,-1-1 7 0,-1 4-16 16,0-2 3-16,-2 4 9 0,-3 1-19 16,-1 0-36-16,2 1-50 0,-5 2-48 15,0-1-43-15,-4 1-78 0,1 0-123 16,-5 0-184-16,-5 0-426 0,-2-1 416 0</inkml:trace>
  <inkml:trace contextRef="#ctx0" brushRef="#br0" timeOffset="98514.789">18804 8031 2538 0,'0'0'383'0,"0"0"-222"0,0 0 152 0,0 0-34 16,0 0-65-16,0 0-19 0,0 0-73 16,0 0-35-16,0 0-34 0,0 0 25 15,0 0 42-15,42-2 22 0,-18-1-37 16,3-1-44-16,6-1-33 0,-2-1-28 16,1 3-15-16,3 1-9 15,-4 2-4-15,-2 4-12 0,-2 4-6 0,-5 5-22 16,-4 2 19-16,-5 6 0 0,-4 2 15 15,-9 8 12-15,-7 8 22 0,-12 8 12 16,-11 3-8-16,-3-8 2 0,-5-3-6 16,0-6-28-16,0-5-25 0,-1 0-24 15,12-13-38-15,7-1-63 0,4-5-102 16,-2-2-173-16,1-3-301 0,3 0-868 16</inkml:trace>
  <inkml:trace contextRef="#ctx0" brushRef="#br0" timeOffset="101083.561">19623 7877 1715 0,'-6'-5'471'0,"2"1"-161"0,0-1 45 0,-1-1-54 0,0 0-36 16,2 0-65-16,2-1-30 0,1 0 13 15,1-2-32-15,7-1-17 0,3-2-22 16,4-3 55-16,9 0-90 16,2 2-40-16,4 0-18 0,1 2-19 0,0 5-29 15,-2 3-8-15,-3 3-6 0,-2 3-7 16,-7 8-2-16,-3 4-35 0,-4 3-44 15,-9 11-21-15,-2 9-6 0,-15 10-3 16,-7 1-6-16,0-7-11 0,3-13 41 16,5-8 89-16,2-4 48 0,-2 2 36 15,0 1 85-15,1 1 53 0,1-4-19 16,5-5-7-16,5-3-22 0,1-4-31 16,2-2-36-16,4-2-22 0,5-1 13 0,6 0 56 15,5-5-19-15,11-6 0 16,10-10-54-16,11-7-33 0,1-4-185 15,-2 0-190-15,-13 5-194 0,-9 6-484 0,-11 8-616 16</inkml:trace>
  <inkml:trace contextRef="#ctx0" brushRef="#br0" timeOffset="101281.58">20318 7702 1846 0,'0'0'1161'0,"0"0"-835"16,0 0-69-16,0 0-36 0,0 0-67 15,0 0-24-15,0 0 26 0,-18 47 39 16,11-26-31-16,2 2-62 0,-6 4-53 16,2 0-24-16,-3 1-23 0,-2 1-2 15,0-1-77-15,-3-2-65 0,0 1-65 16,0-6-77-16,5-1-110 0,1-5-105 16,2-10-114-16,5-1-497 0,-1-10-352 0</inkml:trace>
  <inkml:trace contextRef="#ctx0" brushRef="#br0" timeOffset="101432.168">20049 7746 2364 0,'0'0'445'0,"0"0"-25"0,0 0 47 16,0 0-83-16,0 0-48 0,-14-36-144 15,21 36-124-15,5 0-68 0,11 5 3 16,13 7 46-16,-1 3-21 0,-1-3-28 16,-4 2 0-16,-7-4-28 0,5 2-86 15,1 3-90-15,-1-1-107 0,-2-1-114 16,-1 1-186-16,-2 0-425 0,-6-6-571 15</inkml:trace>
  <inkml:trace contextRef="#ctx0" brushRef="#br0" timeOffset="101831.068">20638 7504 2644 0,'0'0'337'0,"0"0"-113"15,0 0 95-15,0 0-10 0,0 0-35 0,0 0-34 16,0 0 5-16,0 0-27 0,0 0-65 16,0 0-55-16,5-36-40 0,7 25-43 15,2 1-15-15,3 0-36 0,2 4-4 16,0-1 0-16,0 6-18 0,-1 1-24 15,-2 6-4-15,-1 6 18 0,-5 6 3 16,-2 4-15-16,-6 11-15 0,-5 9 14 16,-12 12-12-16,-5 0-7 0,1-8 13 15,3-14 28-15,8-13 48 0,2-6 11 16,2 3 81-16,0 0 41 0,1-2-7 16,3-3-19-16,0-3-6 0,7-5 5 15,1 0-2-15,7-3-7 0,4-3-16 16,6-4-28-16,4-6-42 0,3-4-123 15,2-3-197-15,1-4-257 0,-10 7-702 16,12-15-1077-16</inkml:trace>
  <inkml:trace contextRef="#ctx0" brushRef="#br0" timeOffset="102039.045">21334 7390 3281 0,'0'0'432'0,"0"0"-297"15,0 0-33-15,0 0-100 0,0 0 49 16,0 0 22-16,53-25-32 0,-29 14-41 16,2-3-22-16,2 1-48 0,1 0-150 15,-2 0-125-15,-2 2-246 0,-3 1-485 16,-6 2-555-16</inkml:trace>
  <inkml:trace contextRef="#ctx0" brushRef="#br0" timeOffset="102203.539">21367 7492 2625 0,'0'0'406'16,"0"0"-103"-16,0 0-33 0,0 0-21 0,0 0-31 15,0 0-87-15,0 0 12 16,0 0 34-16,0 0-72 0,63 12-78 0,-22-31-27 15,-2-2-160-15,-2 1-157 0,-5 0-158 16,-6 2-302-16,-6 3-780 0</inkml:trace>
  <inkml:trace contextRef="#ctx0" brushRef="#br0" timeOffset="102533.247">21861 6906 3172 0,'0'0'484'0,"0"0"-116"16,0 0-68-16,0 0-104 0,0 0-85 16,0 0-13-16,0 0 4 0,0 0-20 15,0 0-5-15,-9 40-25 0,4-19-12 0,1 5-22 16,-2 2-6-16,0 2-12 16,0 0 0-16,-1 0 0 0,2 0-1 15,1-1-14-15,0 3-10 0,0-3 1 0,2-3 2 16,2 0 4-16,0-3 3 0,5-1 3 15,2-5 12-15,3-1 0 16,2-1 15-16,2-4 0 0,4-2 4 0,1-4 8 16,3-3 4-16,2-2-4 0,3-7-3 15,3-4-5-15,0-4-19 0,2-4-30 16,0-1-55-16,-2-2-83 0,-1 0-57 16,-1-1-50-16,-4 0-97 0,-4 0-196 15,-3-2-410-15,-6 8-637 0</inkml:trace>
  <inkml:trace contextRef="#ctx0" brushRef="#br0" timeOffset="102732.488">21946 7038 2126 0,'0'0'814'16,"0"0"-584"-16,-19 39-67 0,19-17 126 15,0 6 36-15,2 9-93 0,6 11-33 16,4 12 15-16,2 1-70 0,1-1-51 15,-2-6-38-15,-2-6-31 0,0-1-15 16,-3-1-9-16,-3 1-55 0,-4-3-132 16,-1-6-150-16,0-11-265 0,-1-11-992 0,-2-7-548 0</inkml:trace>
  <inkml:trace contextRef="#ctx0" brushRef="#br0" timeOffset="104332.198">6787 14111 1232 0,'0'0'417'0,"0"0"-199"0,0 0 103 0,0 0 28 0,0 0-52 0,0 0-69 0,0 0-49 15,0 0-55-15,0 0-60 16,0 0-17-16,0 0-5 0,0 0 11 16,0 0 74-16,0 0 62 0,60-8 25 0,-9 9-64 15,6-1-29-15,2 0-50 0,-6 1-15 16,-5 2-7-16,0 1-46 0,-4 2-3 16,-3 3-3-16,1-2 0 0,-10 2-31 15,-3-3-21-15,-8-1-41 0,-1 0-16 16,5-1-35-16,2 2-10 0,3-2-51 15,-1-1-55-15,-1 0-113 0,-3-3-174 16,0 0-238-16,-9 0-576 0</inkml:trace>
  <inkml:trace contextRef="#ctx0" brushRef="#br0" timeOffset="104698.807">6921 14247 1692 0,'0'0'312'16,"0"0"-49"-16,0 0 31 0,0 0-72 15,0 0-35-15,0 0-46 0,0 0-30 16,0 0-31-16,0 0-29 0,0 0-13 16,0 0 67-16,0 0 63 0,0 0-1 15,32 25-57-15,-4-20 7 0,14 0-4 16,16-3-7-16,6-1-16 0,3-1 12 16,-5 0-34-16,-6 0-37 0,-4 0-18 15,-3-3-13-15,-9 2-43 0,-10-1-84 16,-6-2-72-16,-5 2-92 0,3-2-85 15,0 0-218-15,-4-3-526 0,-4-4-711 0</inkml:trace>
  <inkml:trace contextRef="#ctx0" brushRef="#br0" timeOffset="105937.409">17770 11291 2272 0,'0'0'462'0,"0"0"-195"0,0 0 52 0,0 0-106 0,0 0-86 15,0 0-64-15,0 0-16 0,-27 42 13 16,19-20-6-16,-1 5-4 0,-1 1-25 0,0 2-12 16,1-1-1-16,-3-1-12 0,2-1-34 15,-1-1-64-15,1-7-69 16,1-3-19-16,3-3-50 0,2-6-119 0,2-7-233 15,2 0-230-15,0-11-684 0</inkml:trace>
  <inkml:trace contextRef="#ctx0" brushRef="#br0" timeOffset="106127.134">17672 11299 1641 0,'0'0'636'0,"0"0"-248"16,0 0 84-16,0 0-61 0,0 0-86 15,0 0-104-15,0 0-93 0,0 0-54 16,0 0 20-16,0 0 17 0,0 47-3 15,9-17-22-15,2-1-24 0,0-1-19 16,-4-1-25-16,4-3-18 0,-2-1-2 16,0-3-32-16,-1-1-55 0,-1-1-86 15,0-4-92-15,-2-1-69 0,-1-3-131 16,0-3-176-16,-4-6-430 0,0-1-299 0</inkml:trace>
  <inkml:trace contextRef="#ctx0" brushRef="#br0" timeOffset="106316.683">17494 11421 2222 0,'0'0'517'16,"0"0"-199"-16,0 0 43 0,0 0-85 15,0 0-169-15,0 0-6 0,0 0 30 16,0 0 23-16,56 1-7 0,-31 0-42 16,4 1-61-16,2 0-23 0,2-2-21 15,-2 0-1-15,2 0-55 0,7-2-80 16,5-5-98-16,6-6-119 0,-4 1-168 15,-16 1-569-15,-2-4-813 0</inkml:trace>
  <inkml:trace contextRef="#ctx0" brushRef="#br0" timeOffset="106883.13">18174 11050 2272 0,'0'0'388'0,"0"0"-192"0,0 0 102 16,-4 50-58-16,6-24 13 0,3 8-44 15,-1 0-59-15,3 2-17 0,0 5-18 16,1 1-31-16,1 10-28 0,1 4 6 16,0-5-16-16,-5-4-18 0,-3-4-14 15,0 0-14-15,-2 1 0 0,0-10-46 16,0-6-28-16,0-9 24 0,-2-3 38 16,0 0 12-16,-1-2 3 0,-3 0 18 15,0-5-8-15,-2-5-12 0,-3-4-1 16,-2-6-18-16,-5-9-41 0,-6-13 3 15,-5-15 35-15,2-15 14 0,1-8 7 16,6 0 22-16,9 7 9 0,5 5-6 0,6 6 3 16,1 6 19-16,6 6 15 0,2 9 6 15,1 7 9-15,2 4 6 16,5-2 3-16,4 1-9 0,5-2-22 0,-1 8-21 16,1 3-34-16,-1 5 0 0,-1 3-3 15,-1 2 0-15,-4 4-13 0,1 3 14 16,-4 3-22-16,-5 2-4 0,-2 3-6 15,-3 1-36-15,-4 4-19 0,-2 2 8 16,-8 0 35-16,-3 3-9 0,-5-2-1 16,-3 3 0-16,-2-5-6 0,-3-3-35 15,1-2-18-15,2-5-11 0,3-6-72 16,2-5-97-16,7-7-177 0,4-1-565 16,6-20-783-16</inkml:trace>
  <inkml:trace contextRef="#ctx0" brushRef="#br0" timeOffset="107915.374">17250 11043 988 0,'-9'-7'1854'0,"3"4"-1511"0,3-1-15 0,-2 3 70 0,3 0-115 0,0 1-69 15,0 0-59-15,0 0-47 16,0 2-41-16,-1 6-51 0,-5 14-16 0,-2 20 0 15,1 25 18-15,-1 12 10 0,5 7-4 16,3-2-8-16,2-7-1 16,2 1-12-16,5 0-2 0,4-2-1 0,5-4-12 15,7-8-92-15,2-15-66 0,10-8-28 16,8-12-4-16,3-9-6 0,12-7-2 16,0-9-43-16,4-8-127 0,-1-12-115 15,3-9-204-15,-17 2-744 0</inkml:trace>
  <inkml:trace contextRef="#ctx0" brushRef="#br0" timeOffset="108264.635">18359 10590 1565 0,'0'0'769'0,"0"0"-494"15,0 0 34-15,0 0-1 0,0 0-85 16,51-8 43-16,-31 16 1 0,4 5-59 16,3 3-22-16,8 7-37 0,8 13-13 15,6 12-26-15,2 4-24 0,-5 1-34 16,-7-2-15-16,-8-5-16 0,-7 4-21 15,-4 1 0-15,-2 5-14 0,-9 4-23 16,-5 2-33-16,-6-2-56 0,-5-1-44 16,-9-4-28-16,-3-7-10 0,-4-2 0 15,-1-11-12-15,3-8-27 0,4-7-82 16,-1-6-127-16,5-4-307 0,-11-2-932 0</inkml:trace>
  <inkml:trace contextRef="#ctx0" brushRef="#br0" timeOffset="108715.467">19381 11087 2505 0,'0'0'531'0,"0"0"-224"0,0 0 102 0,0 0-133 0,0 0-53 0,0 0-52 16,0 0-20-16,0 0-74 0,0 0-24 15,0 0 5-15,41-6-6 16,-16-2-9-16,5-5-40 0,8-2-3 15,6-4-113-15,-4-2-137 0,-1 6-101 0,-7 1-115 16,-5 3-238-16,-7 4-564 0,17-8-439 16</inkml:trace>
  <inkml:trace contextRef="#ctx0" brushRef="#br0" timeOffset="108981.201">20088 10794 2692 0,'0'0'549'0,"0"0"-165"16,0 0 38-16,0 0-140 0,0 0-50 16,0 0-87-16,0 0-47 0,0 0-6 0,0 0-25 15,42-10-12-15,-21 3-24 16,5-1-31-16,5-1-11 0,1 1-35 0,2-1-52 15,0 1-37-15,2 0-56 0,-1 0-47 16,-3 3-47-16,-1 0-137 0,-2 0-247 16,-8 2-611-16,2-3-394 0</inkml:trace>
  <inkml:trace contextRef="#ctx0" brushRef="#br0" timeOffset="109190.393">20712 10349 3235 0,'0'0'486'0,"0"0"-253"0,0 0-38 0,0 0-120 15,0 0-75-15,0 0-41 0,0 0 1 16,0 0-71-16,0 0-140 0,0 0-151 15,0 0-365-15,0 0-927 0</inkml:trace>
  <inkml:trace contextRef="#ctx0" brushRef="#br0" timeOffset="109414.456">20861 10625 3192 0,'0'0'451'0,"0"0"-41"15,0 0 165-15,0 0-164 0,0 0-113 16,28 37-112-16,-20-32-29 0,-2 3-63 16,1 0-64-16,-1 4-30 0,-1 2-12 15,-1 4-12-15,-1 5-18 0,-3 3-28 0,-7 8-48 16,-8 9-37-16,-11 7-28 16,-7 4-79-16,-6-7-209 0,-3-8-473 15,13-18-511-15,-2-6-613 0</inkml:trace>
  <inkml:trace contextRef="#ctx0" brushRef="#br0" timeOffset="110315.39">18132 12143 2485 0,'0'0'490'0,"0"0"-250"0,0 0 56 0,0 0-65 16,0 0-36-16,0 0-53 0,0 0-26 16,7 45 18-16,4-15 11 0,7 13-6 15,4 14-40-15,0 5-22 0,0 1-19 16,-6-3-24-16,-5-7-10 0,-6 2-21 16,-1-3-3-16,-4 2-13 0,0 0-55 15,-2-3-79-15,-1-12-97 0,1-9-45 0,0-9-10 16,-2-4-55-16,4-1-67 0,-2-3-171 15,0-3-503-15,-1-10-291 0</inkml:trace>
  <inkml:trace contextRef="#ctx0" brushRef="#br0" timeOffset="110665.437">18116 12260 2602 0,'0'0'418'15,"0"0"-233"-15,0 0 159 0,0 0-41 16,0 0-108-16,0 0-57 0,0 0-41 16,0 0-16-16,0 0-4 0,0 0-12 15,-12 51-25-15,12-31-37 0,0-2 9 16,-1 2-12-16,1-3-25 0,-2-3-40 0,2 0-22 16,-2-7-9-16,2-2 12 15,0-4 37-15,0-1 47 0,0-3 28 16,2-5 28-16,0-8 7 0,1-2-11 0,-1-8-14 15,4-1-4-15,-1-4 9 0,-1 2-3 16,5 5 0-16,-2 5 4 0,1 4 8 16,-1 7 16-16,3 4 2 0,0 4-27 15,4 0 19-15,3 8-16 0,2 4 3 16,0 2-6-16,4 3-19 0,-1 2-24 16,0-1-1-16,-2-2-91 0,2-1-221 15,-7-5-312-15,1-5-1176 0</inkml:trace>
  <inkml:trace contextRef="#ctx0" brushRef="#br0" timeOffset="120431.719">10149 15002 1542 0,'0'0'196'0,"0"0"-115"0,44-1 39 0,-13-2 42 15,9 1 29-15,13-3 110 0,-1 0-95 16,-4 2-77-16,-3-3-36 0,-12 2-29 16,-6 4-32-16,-6-3-32 0,-4 3-15 15,5 0-36-15,-1 0-84 0,3 0-68 16,-5 0-55-16,-3 3-137 0,-3 0-274 0,-6-2-530 15</inkml:trace>
  <inkml:trace contextRef="#ctx0" brushRef="#br0" timeOffset="120666.186">10228 15113 2805 0,'0'0'330'0,"0"0"-148"15,0 0 25-15,0 0-17 0,0 0-42 16,0 0-23-16,0 0-33 0,0 0-14 16,0 0-50-16,0 0-3 0,0 0 28 15,40-15 9-15,5 0-18 0,15-5-32 16,7-2-12-16,1-4 0 0,-6 4-77 16,-5-1-42-16,-4 3-47 0,2 2-57 15,-6 1-84-15,0 0-214 0,-15 4-473 16,-4-5-621-16</inkml:trace>
  <inkml:trace contextRef="#ctx0" brushRef="#br0" timeOffset="123914.422">17648 10142 1717 0,'0'0'739'0,"0"0"-487"0,0 0 44 0,0 0-24 0,0 0-53 16,0 0-35-16,0 0-36 16,0 0-13-16,0 0-40 0,0 0-45 0,0 0-47 15,0 0 21-15,0 0 8 0,-3 38-4 16,-1-19 6-16,-4 5-18 0,-2 4 2 16,1 0-6-16,-5 3-12 0,2 0-3 15,1-1-25-15,-1-4-4 0,3-1 1 16,1-4 29-16,3-2-10 0,3-4-1 15,2-2-21-15,0-2 34 0,3-3 26 16,5 1 2-16,5-2 9 0,5-2 7 16,3 0-4-16,4-5 1 0,7 0-16 15,10-4-10-15,-2-5-15 0,-5 1 0 16,-5-2-34-16,-4 0-13 0,3-1-27 16,0-1-57-16,0-1-58 0,-4 1-67 15,-4 2-109-15,-5 0-203 0,-5 3-517 16,-3-5-541-16</inkml:trace>
  <inkml:trace contextRef="#ctx0" brushRef="#br0" timeOffset="124131.453">17719 10261 2697 0,'0'0'415'15,"0"0"-319"-15,0 0 117 0,0 0-133 16,0 0 30-16,0 0 99 0,16 62 30 15,-2-21 5-15,1 10-77 0,-1 5-71 16,-2-2-59-16,-5-5-15 0,-1-6-21 16,-1-1-1-16,1-7-50 0,1-10-89 15,-2-4-122-15,3-8-148 0,-1-1-335 16,0-2-948-16</inkml:trace>
  <inkml:trace contextRef="#ctx0" brushRef="#br0" timeOffset="125697.696">19041 13377 2858 0,'2'0'484'0,"1"-4"-360"0,2-3 132 16,1-2-7-16,3-4-33 0,5 0-57 0,1-2-22 16,3-2-36-16,1 0-42 0,2 3-16 15,-1-1-43-15,-1 5-21 0,-1-1-16 16,-2 6 6-16,0 2-19 0,-3 3-8 15,1 0-14-15,-4 6-17 0,-1 3-17 16,1 6-10-16,-4 2-22 0,-2 2-7 16,-4 4 6-16,0 0 22 0,-6 1 38 15,-4 0 76-15,0 0 3 0,0-2 35 16,-3 2 37-16,4-5 68 0,3-2 8 16,2-2-26-16,3-6-11 0,1 1-30 15,1-3-16-15,5-1 7 0,3 2-29 16,5 0 10-16,3 1 6 0,3-2-1 15,6 3 1-15,3-3-16 0,0 0 6 16,-2 3-21-16,1-1-28 0,-5 2-1 16,1 0-30-16,-8 5 1 0,-1 1-11 0,-6 1 26 15,-7 5-10-15,-2 0-12 16,-10 5 18-16,-6 0 19 0,-12 9 15 16,-17 5 7-16,-11 3-4 0,-6-2-5 0,2-8 8 15,11-12 7-15,9-7-19 0,11-8-9 16,10-1-80-16,0-7-50 15,2 0-75-15,-1-4-71 0,5-5-175 0,5-3-548 16,8-12-745-16</inkml:trace>
  <inkml:trace contextRef="#ctx0" brushRef="#br0" timeOffset="126164.582">18563 13471 2479 0,'0'0'538'0,"0"0"-382"0,0 0 74 0,0 0-62 16,0 0-82-16,-9 40-32 0,14 8 37 15,0 20 10-15,3 13-20 0,-3 4 14 16,-1-5-14-16,3-5-24 0,-2 3-4 16,-1-3 6-16,4 0-22 0,-1-3-15 15,3-5-22-15,2-9-37 0,-1-10-56 16,-1-11-47-16,-1-13 26 0,-3-9-21 0,1-5-10 16,0 0-3-16,-1-5-65 15,1-3-136-15,-3-4-159 0,2-11-238 0,-3-1-667 16</inkml:trace>
  <inkml:trace contextRef="#ctx0" brushRef="#br0" timeOffset="126714.305">18379 13602 3044 0,'0'0'473'0,"-14"-44"-148"16,8 17-39-16,4-3-18 0,-1-2-46 15,3-1-99-15,-2 5-64 0,2 2-47 16,0 4-12-16,0 2 1 0,0 3-1 15,2 1 0-15,1 2-11 0,8 0-1 16,5-6-10-16,13-2 20 0,19-7 0 16,23-6-10-16,13-5-7 0,10 2 4 15,0 1-4-15,-3 2-2 0,4 1 20 16,1-4 1-16,2 1 2 0,0 1 13 0,-4 1-13 16,-6 1 17-16,-1 0 15 15,-8 3 27-15,-7 1 1 0,-7 5-7 16,-16 5-3-16,-14 7-13 0,-10 4-20 0,-9 3-7 15,-3 0 0-15,-1 2-10 16,-5 2-1-16,-3 1-1 0,-4 1 0 16,0 1-3-16,0 3-27 0,0 4 11 0,-2 5 1 15,2 6 17-15,3 11 1 0,10 11 2 16,7 13 16-16,7 2 4 0,5 1-1 16,1-2-9-16,-4-4-12 0,-1 0 2 15,-2-1-1-15,-1-2-1 0,-3 0 0 16,0 0 3-16,-3 1 10 0,-1-2 11 15,-2 3 22-15,-4-3-7 0,-4 2-8 16,-1-3 2-16,-7-1-8 0,-1 1 2 16,-10-2-6-16,-4-1 1 0,-6 2 2 15,-8-1-3-15,-8 1-3 0,-8 4 4 16,-11-2 2-16,-6 0-3 0,-13-2-3 16,-8-1 7-16,-11-2-1 0,-11-3 0 15,-9-5 3-15,-9 0 31 0,-5-2 42 16,-4-2 0-16,-1-1-49 0,1 1-27 15,7 0-24-15,10-2-25 0,10-2-17 0,12-6-55 16,14-5-79-16,11-9-130 16,24-5-466-16,4-9-1936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55:08.077"/>
    </inkml:context>
    <inkml:brush xml:id="br0">
      <inkml:brushProperty name="width" value="0.05292" units="cm"/>
      <inkml:brushProperty name="height" value="0.05292" units="cm"/>
      <inkml:brushProperty name="color" value="#FF0000"/>
    </inkml:brush>
  </inkml:definitions>
  <inkml:trace contextRef="#ctx0" brushRef="#br0">15862 7597 1171 0,'-6'-4'358'0,"4"4"-182"0,0 0 298 0,0-1-112 0,1-1-129 16,1 2-5-16,0-1-11 0,0 0-10 15,0 0-19-15,0 1-15 0,1 0-9 16,3-1-70-16,-1 1-24 0,5-3 1 15,6 2 14-15,3-1 20 0,4-1-18 16,7 1-38-16,6 1-24 0,10 0-13 16,11 1-11-16,3 0 2 0,-5 0 9 15,-2 0-9-15,-6 1 0 0,-3 2-1 16,1 0-2-16,-9-1 0 0,-6-1-2 16,-9-1-1-16,2 2 1 0,-2-1-41 15,2 0-38-15,1 0-18 0,-7 0-19 0,-3 0-22 16,-5-1 10-16,-4 0-46 0,-3 0-58 15,-1 2-78-15,-4-1-108 0,-5 3 91 16,-5-1-225-16,5 0-455 0</inkml:trace>
  <inkml:trace contextRef="#ctx0" brushRef="#br0" timeOffset="299.674">15767 7708 1910 0,'0'0'357'0,"0"0"-176"0,0 0 145 15,0 0-73-15,0 0-35 0,0 0-40 16,0 0-29-16,0 0-9 0,0 0-14 16,0 0-79-16,0 0-9 0,0 0 18 15,48-2 7-15,-17 4-12 0,12 0-17 16,11 0 7-16,7-1 5 0,3-1 1 0,0-1 9 15,-4-3-3-15,0 1 28 0,2-1-20 16,-2 2-20-16,-5 0-41 16,-7 1-4-16,-9 1-70 0,-10 0-84 0,-8 0-26 15,-6 0-51-15,1 3-132 0,-3-1-297 16,0 0-564-16,-10-2-411 0</inkml:trace>
  <inkml:trace contextRef="#ctx0" brushRef="#br0" timeOffset="3967.025">18550 7681 1113 0,'-2'0'309'0,"0"0"-101"0,-1 1 33 0,1-1-79 0,2 1-61 15,0 0-43-15,0-1 10 0,0 1-3 16,0 0 6-16,4-1 42 0,-1 0 26 16,3 1-10-16,3 0-42 0,0 1 19 15,2-2-1-15,3 2-28 0,1-1-26 16,5-1-6-16,-1 0-26 0,2 0-18 15,2 0 1-15,4 0-1 0,-1 0-1 16,1 0-11-16,4 0 10 0,0 0 2 16,0 2-1-16,2-1 1 0,1 2 2 15,1-3 0-15,5 2 29 0,7 0 16 16,7-2 6-16,1 0 10 0,-4 2-10 16,0-2-4-16,-8 0-9 0,3-2-3 15,-2 0 0-15,1 0-3 0,0-1 0 16,0 0-4-16,2 0-9 0,-2-2-6 0,2 1-13 15,-3-1 10-15,1 1-11 0,-1 0 0 16,3 0-2-16,-2 0 1 16,2 1-1-16,-2 0-1 0,0-1 1 0,0 3 0 15,1-1 0-15,-2 0 0 0,0 1 0 16,-1-1 0-16,-2 2 0 16,-2 0 2-16,3 0 14 0,-10 0 0 0,-3 0 9 15,-5 0 0-15,-4-1 0 0,6 0-6 16,4 0 3-16,4 0-4 0,-1 0 4 15,2-1-2-15,4-1-7 0,-3 0-13 16,-1 1 0-16,6-1-2 0,-9 1-1 16,4 1-1-16,2-1 1 0,-7 1-17 15,5 1 17-15,-2-1 0 0,0 0 0 16,-1 0 1-16,0 0 1 0,-1 0 0 16,-1 1 1-16,0-2 0 0,0 1 1 15,-2-1 2-15,0 1 0 0,1 0-1 16,-1 0 0-16,0 0-1 0,1 1 2 15,-1 0-1-15,-2 0-2 0,2 0-4 0,-2 0 1 16,-1 0-9-16,2 0 10 16,-2 2 0-16,0-1-2 0,1 1 2 15,0 0 1-15,-1 0-2 0,3 1 3 0,-3-1-1 16,1 1-2-16,3 0 3 0,-1 1 1 16,1-1 2-16,1-1 0 0,-1 2-1 15,1-1 1-15,1 1 0 0,-2-1 9 16,2 0-10-16,-3 1 1 0,2-1 13 15,-2 1-13-15,0-1 10 16,-1 1 2-16,0-2 1 0,-1 1 3 0,0-1 3 16,-2 1-10-16,2-2 4 0,0 1-14 15,0 0 1-15,2 0 0 0,0-1 0 16,0 0 0-16,2-1 0 0,-1 0 10 16,2 1-13-16,-1-1 12 0,1 0 1 15,0 0-1-15,0 0 4 0,0 0 2 16,0 0-2-16,0-1 12 0,0 1-3 15,0-1 3-15,-1 0 3 0,1-1 15 16,-2 0 25-16,-1 0-9 0,0 0-31 16,0 0-9-16,-1 0-19 0,1-1 12 15,-1 1-13-15,0-1-1 0,1-1 0 16,-2 1 0-16,-1 0 0 0,1 0-1 0,-2 1 1 16,-1-1 0-16,1 0-1 15,-6 0 0-15,1 0 2 0,-4 1 1 16,-1 1 1-16,-2-2 8 0,-3 2-11 0,-3-2 2 15,-1 3 0-15,-3-1-2 0,-1 1 18 16,-1 0 2-16,0 0 1 0,-1 0-10 16,0 0-12-16,0 0-2 0,-1-2-47 15,0 2-16-15,0 0 6 0,0 0 4 16,-1 0-10-16,-1 0-3 0,0 0-35 16,-3 2-59-16,0-1-64 0,0 2-71 15,-1 1-145-15,3-2-230 0,0-1-601 16,49-12 54-16</inkml:trace>
  <inkml:trace contextRef="#ctx0" brushRef="#br0" timeOffset="4865.671">24141 7648 450 0,'-3'1'218'0,"-1"0"-32"0,-1 0 33 0,0-1 9 16,0 3-1-16,1-2-18 0,1-1-24 16,0 2-39-16,0-1-29 0,0-1-14 15,1 2-3-15,1-2-3 0,-1 0 0 16,1 0 0-16,1 0-4 0,0 0-22 16,0 0-19-16,0 0-17 0,0 0-6 15,1 0 13-15,4 0 35 0,1 0-23 16,2 1-22-16,4-1 35 0,5 3 26 15,4-2 15-15,5 2 3 0,8-2 0 16,10 0-1-16,9-1-9 0,6 0-10 0,-1 0-9 16,-3 0-3-16,0 0-11 15,1 0-12-15,3 0-3 0,4 0-15 16,1 0 8-16,5 0 10 0,3 3 0 0,3 0-1 16,1 2 4-16,2 0-7 15,0 1-12-15,-1 1-12 0,-1-1 0 0,-1 0-10 16,-4 0-16-16,-2 0 1 0,-1-1 0 15,-4 0 10-15,-2 0-1 0,-8-1-9 16,-4-1 25-16,-13-1 5 0,-7-2 1 16,-10 0-3-16,-2 0 8 0,-3-2 13 15,1-1 46-15,-1 0-28 0,-4-1-24 16,-4 0 0-16,-2 0-16 0,-1-1-30 16,-2 0-23-16,-2-1-23 0,2 0-18 15,-2 0-9-15,0-3-40 0,0 2-49 16,-4 1-57-16,0-1-90 0,-5 1-228 15,-3 2-524-15,2-1-404 0</inkml:trace>
  <inkml:trace contextRef="#ctx0" brushRef="#br0" timeOffset="6167.152">6722 8376 2066 0,'3'2'42'0,"2"-2"29"0,1 1-71 15,2 1 139-15,4 0 65 0,1 0-30 0,3 1-22 16,3-1-24-16,5 0 3 16,9-1-16-16,9-1 4 0,14 0-5 15,10 0 0-15,3-3-16 0,2-4 0 0,-4 2-22 16,6-3-10-16,1-1-19 0,1-1-13 15,3 1 13-15,2 0 8 0,-2 1-2 16,-3 3 22-16,-1 0-13 0,-5 3 6 16,-5-1 4-16,-5 3-1 0,-4-1 15 15,-6 1 16-15,0 0-7 0,-5 0-9 16,1 0-28-16,-5 0-15 0,-1 0-6 16,-6 0-13-16,-4 0-21 0,-6 0 0 15,-3 0-1-15,6 0-2 0,3 1 0 16,7-1 0-16,-4 1-1 0,3 0 0 15,0-1 1-15,-1 1 3 0,-1-1-2 16,0 0 0-16,2 0 0 0,-1 0 1 16,2-1 10-16,4-1 0 0,6 0 0 15,5-2 1-15,3 1 2 0,-8-2-12 16,-1 2 15-16,-5 0 0 0,0-3-2 16,0 1 2-16,0 0 6 0,0 0-2 15,0-1-1-15,0 0 0 0,0-1 1 16,-2 1 2-16,4-1 16 0,-2-1-1 0,2 1-3 15,-1-2-5-15,1 0-13 16,5 0-15-16,-1 0 9 0,3-2-9 16,-1 1-1-16,0 1 0 0,4-1 0 0,-2 0-1 15,1 1 0-15,-3 0 1 0,-1 1-2 16,-2 1 0-16,-2 0 0 16,-2 1 1-16,-8 2-1 0,-5 0-1 0,-8 1 0 15,-1 2-1-15,1-3-1 0,3 3-15 16,-1-3 6-16,-3 3-12 0,-5 0-10 15,-1-1-8-15,-8 1-13 0,1 1-3 16,-5 0-18-16,-1 0-6 0,0 0 14 16,-3 0-14-16,-1 0-59 0,-3 1-71 15,-5 2-117-15,-2 0-242 0,1-1-526 16,-12-2-787-16</inkml:trace>
  <inkml:trace contextRef="#ctx0" brushRef="#br0" timeOffset="10316.299">7559 9733 213 0,'0'0'271'0,"0"0"-157"0,0 0 23 0,0 0-30 16,0 0-73-16,0 0-34 0,-36 17-39 16,32-17-95-16,2 1-74 0,0-1-50 0,1 0 21 15</inkml:trace>
  <inkml:trace contextRef="#ctx0" brushRef="#br0" timeOffset="10884.675">7368 9754 1451 0,'0'0'423'16,"0"0"-176"-16,0 0-11 0,0 0-13 0,0 0-65 16,0 0-36-16,0 0 10 0,0 0-23 15,0 0-32-15,0 0-26 0,0 0-29 16,0 0-19-16,0 0 1 0,1 0 18 15,4 0 45-15,5 0 38 0,4 0 9 16,4 0 3-16,6 0-16 0,7 0-10 16,10 0-6-16,9 0 6 0,4 0 1 15,-3-4-11-15,-4 0 0 0,-11 3-1 16,-7-2-30-16,-9 3-16 0,0-1-18 16,0 0-14-16,-1 1 10 0,0 0-12 15,-6 0-3-15,-3 0-19 0,-4 0 4 16,-4 1-10-16,0 0 3 0,-2-1-6 15,0 0-28-15,0 1-34 0,-2 0-48 16,0 0-4-16,0-1-56 0,0 0-145 0,-2-2-362 16,2 0-962-16</inkml:trace>
  <inkml:trace contextRef="#ctx0" brushRef="#br0" timeOffset="12816.593">8671 9754 1193 0,'-6'0'764'0,"4"0"-391"0,2 0-17 15,-2 0-61-15,2 0-58 0,0 0-84 16,0 0-3-16,0 0-11 0,0 0-16 16,0 0-10-16,2 0 0 0,2 0-15 15,2-1-26-15,2 0 0 0,3 0 9 16,7 0 9-16,5-2-7 0,10 0-21 15,11-2-25-15,12-2-13 0,2 1-24 16,-4 2-1-16,-4 1-3 0,-7 2-23 0,-8 1 5 16,-8 0-3-16,-8 0-15 15,-1 0-18-15,2 2-17 0,-2 0-18 16,2 2-41-16,-9-2-45 0,-2 2-86 0,-5-1-163 16,-4-1-533-16,-2 0-553 15</inkml:trace>
  <inkml:trace contextRef="#ctx0" brushRef="#br0" timeOffset="14664.752">9648 9742 1582 0,'0'0'250'0,"0"0"-98"0,0 0-6 15,2 0 13-15,2 0 22 0,0 0 42 16,2 0 21-16,2 0-42 0,-1 0-45 16,3 0-23-16,3 0-20 0,-1 0-29 15,3 0-9-15,0 0-6 16,3 0-23-16,2 0 10 0,3-2-13 0,7-1 9 16,14 1 6-16,10 0 8 0,3 1-11 15,5 0 4-15,-6-1-20 0,-3 2-24 16,-3 0 12-16,-6 0-28 0,-6 2-2 15,-10-1-11-15,-7 0-9 0,-2-1 22 16,2 0 1-16,1 2 18 0,0-2-16 16,-6 0-3-16,-4 0-10 0,-4 0-74 15,-4 0-102-15,-4 2-87 0,-4-2-89 16,-4 2-317-16,0-1-1033 0</inkml:trace>
  <inkml:trace contextRef="#ctx0" brushRef="#br0" timeOffset="19765.759">10330 9022 646 0,'0'0'1101'0,"0"0"-971"0,0 0-10 0,0 0 88 0,0 0-53 0,10-43-38 16,1 33-14-16,2 2-16 0,2-1-19 15,1-1 6-15,2 3-10 0,4-2-9 16,0 5-7-16,1 1-22 0,3 2-24 16,-1 1 1-16,6 4-2 0,4 6 0 15,10 5-1-15,6 9 2 0,4 5-4 16,-3 3 2-16,-6 1-16 0,-6 1-6 16,-2 2-33-16,-5 1-19 0,-2 4-19 15,-5 1-10-15,-7 3-4 0,1 1 4 16,-7 1 19-16,-3 2 32 0,-6-3 23 0,-4-1 29 15,-2-1 1-15,-6 0 11 0,-3-3-12 16,-4 3-2-16,-5-1-31 0,-4-3 4 16,-4 0 6-16,-3 2 7 0,2-9-13 15,-6 2-10-15,-2-3 3 0,-1-4 36 16,-5-1 2-16,5-9 0 0,-3-4 14 16,0-5-13-16,0-5 23 0,0-4 3 15,-2-6-9-15,0-5 38 0,3-6-22 16,6-5 6-16,-4-9 6 0,2-7 78 15,5-8 4-15,-2-8-14 0,8-3-23 16,4-4-91-16,1 0 30 0,4 0-12 16,5 0 28-16,2 1-13 0,1 1 10 15,5 1 38-15,3 0-12 0,0 6 18 16,9 3 16-16,0 3 26 0,4 9-30 0,0 7-28 16,0 8-22-16,3 2-26 15,0 1-12-15,8-4-13 0,3 2-22 16,0 4-12-16,0 7-23 0,2 5 3 0,0 5-35 15,2 4-3-15,2 10-64 0,2 12-75 16,3 15-125-16,2 14-194 0,-9-5-250 16</inkml:trace>
  <inkml:trace contextRef="#ctx0" brushRef="#br0" timeOffset="20235.629">10688 9449 1699 0,'0'0'289'0,"0"0"-53"0,0 0 33 0,0 0 53 16,0 0-49-16,0 0-65 0,0 0-68 15,0 0-80-15,0 0-60 0,0 0-18 16,0 0-20-16,0 0-41 0,0 0-161 15,0 0-187-15,0 0-327 0,0 0-674 16</inkml:trace>
  <inkml:trace contextRef="#ctx0" brushRef="#br0" timeOffset="20464.781">10779 9610 2094 0,'0'0'320'0,"0"0"-13"0,0 0 17 16,0 0-58-16,0 0-28 0,0 0-32 16,0 0-39-16,0 0-55 0,0 0-42 15,0 0-39-15,0 0-15 0,0 0 18 16,3 36 1-16,-6-20-17 0,-5 5-18 16,-2 6-53-16,-7 8-53 0,-9 7-45 15,-10 7-35-15,-2 5-51 0,0-11-117 16,9-11-289-16,12-13-771 0</inkml:trace>
  <inkml:trace contextRef="#ctx0" brushRef="#br0" timeOffset="29632.331">7403 10691 1167 0,'-5'0'589'0,"2"-3"-345"0,0 0-24 0,1 2-32 0,-1-1-72 16,2 1-25-16,0 1-1 0,0-2-13 15,1 2-13-15,0 0-6 0,0 0-32 16,0 0-10-16,0 0-16 0,0 0-2 0,2 0 2 16,4 2 16-16,0 1 58 15,8 0 28-15,3 0 23 0,6 1-10 16,2-4-14-16,12 0-6 0,6-2-15 0,12-5 2 16,1 0 9-16,-3 0 3 0,-11 0-18 15,-15 2-39-15,-6 1-37 0,-2 3-14 16,1 0 11-16,-2 0-35 0,4-1-9 15,-6 2-101-15,-5 0-86 16,-1 0-142-16,-2 1-318 0,-4 0-678 0</inkml:trace>
  <inkml:trace contextRef="#ctx0" brushRef="#br0" timeOffset="31232.352">8699 10686 1869 0,'-5'2'321'0,"3"-1"-101"0,0-1-13 0,2 0-59 16,0 0-87-16,0 0-61 0,4 0-17 15,4 1 17-15,7 1 128 0,9 0 55 0,14-2 9 16,14-3-36-16,6-3-36 16,2-3-22-16,-4 0-25 0,-6 1-26 15,-1 2-25-15,-11 2-21 0,-7 0-1 0,-9 3-82 16,-5 1-107-16,-1 0-168 0,-3 2-321 15,-2 1-815-15</inkml:trace>
  <inkml:trace contextRef="#ctx0" brushRef="#br0" timeOffset="32448.654">9646 10662 117 0,'-20'3'1688'0,"7"-3"-1416"0,2 0 1 0,-3 0 1 15,1 0-29-15,2 0-59 0,2 0-4 16,4 0-38-16,1 0 8 0,2 0-25 16,2 0-98-16,4 0-27 0,5 0-2 15,5 0 56-15,7-1 61 0,13-1 15 16,10 0-3-16,14-1-23 0,5-2-22 15,-1 2-19-15,-5-1-9 0,-6-1-6 16,-4 2-35-16,-7-1-15 0,-9 4-2 16,-8 0-17-16,-3-1-2 0,1-1-23 15,2 2-15-15,-2-1-12 0,-4 1-41 16,-5-1-36-16,-6 1-44 0,-2 0-57 16,-4 0-126-16,-4 2-145 0,-3 1-82 15,-7 4-204-15,3-2-441 0</inkml:trace>
  <inkml:trace contextRef="#ctx0" brushRef="#br0" timeOffset="32699.005">9621 10755 1585 0,'0'0'364'0,"0"0"-105"16,0 0-3-16,0 0-95 0,0 0-22 15,0 0 63-15,0 0 61 0,0 0-53 16,54 2-32-16,-28-2-20 0,6 0-54 16,11 0-45-16,7-1-37 0,3-1-21 15,-11 1-1-15,-9 0-2 0,-10 0-35 16,-3-1-83-16,4-1-38 0,3 0-42 16,0 0-96-16,-1-1-150 0,-3-2-172 15,-8 3-513-15</inkml:trace>
  <inkml:trace contextRef="#ctx0" brushRef="#br0" timeOffset="37049.462">7325 10054 1979 0,'0'4'1141'0,"-3"-4"-860"0,0 0-103 0,1 1-80 15,-5 1-63-15,2 2-33 0,-5 3 54 16,-3 3-30-16,-1 3-24 0,-3 5-2 15,-2 2 0-15,-4 6-19 0,-5 9 19 16,-7 13-22-16,-9 16 19 0,-4 6-38 16,-1 0-29-16,4-5-37 0,6-11-27 15,-1-2-64-15,8-12-74 0,10-12-92 0,2-8-53 16,6-6-67-16,2-4-291 16</inkml:trace>
  <inkml:trace contextRef="#ctx0" brushRef="#br0" timeOffset="37298.917">6782 10132 2797 0,'0'0'263'0,"0"0"-112"0,0 0 81 15,0 0-89-15,0 0-121 0,0 0-22 16,0 0-16-16,0 0 16 0,0 0 38 15,50 45-3-15,-26-19-13 0,10 6-18 16,7 10-2-16,11 10-1 0,6 4 11 16,-1-1-9-16,-4-1-3 0,-5-3-29 15,-2-2-94-15,-1-2-36 0,-3-2-80 16,-8-8-118-16,-6-8-289 0,-9-14-914 16</inkml:trace>
  <inkml:trace contextRef="#ctx0" brushRef="#br0" timeOffset="38148.422">7305 9157 1709 0,'0'0'358'0,"0"0"-106"0,0 0-32 0,0 0-104 16,0 0-54-16,0 0 41 0,0 0 70 16,-19 36-22-16,7-14-8 0,-3 9-12 15,-11 8-29-15,-4 13-17 0,-7 1-66 16,0 2 13-16,-1-4-32 0,3-2-32 15,0 3 19-15,-1-1-69 0,3-3-35 16,3-2-27-16,5-11-48 0,6-9-48 16,5-11-92-16,4-5-53 0,-2-2-60 15,3-2-249-15</inkml:trace>
  <inkml:trace contextRef="#ctx0" brushRef="#br0" timeOffset="38367.493">6887 9239 1542 0,'0'0'815'0,"0"0"-585"0,0 0-8 0,-18-40 41 15,16 34-23-15,1 3-49 0,1 3-68 16,2 0-100-16,6 3-20 0,6 4 48 16,12 10 75-16,16 8 75 0,15 16-56 15,5 8-95-15,-3 4-50 0,-8 1-50 16,-8 0-110-16,-6 3-51 0,-1 1-57 15,-3 2-150-15,-3-3-284 0,-6-15-654 16</inkml:trace>
  <inkml:trace contextRef="#ctx0" brushRef="#br0" timeOffset="41347.008">7377 11623 1174 0,'-3'2'348'0,"0"-2"-140"0,1 0-16 0,1 0 2 16,-1 0-22-16,1 0-4 15,1 0-26-15,-2 0-51 0,2 0-40 0,-2 0-28 16,0 0-20-16,1 0 10 0,-1 0 6 16,2 0 13-16,-1 0 1 15,1 0 5-15,0 0-9 0,0 0-10 0,0 0 4 16,0 0 2-16,0 0-2 0,1 0-4 15,-1 0-19-15,0 0 0 0,0 0-3 16,0 0-23-16,1 0-3 0,0 0-6 16,2 0 16-16,1 0 19 0,0-2 16 15,4 1 0-15,-2 1 13 0,3-3 3 16,2 3 3-16,5-1-3 0,1-2 54 16,1 0 26-16,5-2-7 0,2-1-12 15,0-3-27-15,2 2-15 0,0 0-26 16,-1 0-23-16,-1 1-2 0,-6 1-1 15,2 2-2-15,-5-1-13 0,-3 2 16 16,-5-1 0-16,0 1 2 0,-3 2 2 16,-2 0 8-16,-2 0-9 0,1 0 23 15,-2 0-1-15,0 0-12 0,0 0-13 16,0 0-16-16,0 0-6 0,0 0-4 16,0 0 11-16,0 0 12 0,0 0 0 15,0 0-9-15,0 0-1 0,0 0 10 16,0 0-10-16,0 0 0 0,0 0 12 0,0 0 1 15,0 0 0-15,0 0 4 0,0 0 8 16,0 0 1-16,0 0 0 0,0 0-12 16,0 0-1-16,0 0-26 0,0 0-5 15,0 0-11-15,0 0-5 0,0 0 2 16,0 0-6-16,0 0 0 16,0 0 0-16,0 0-3 0,0 0-10 0,0 0-26 15,0 0-12-15,0 0-27 0,0 0-64 16,0 0-69-16,0 0-98 0,0 0-62 15,0 0-148-15,0 0-435 0</inkml:trace>
  <inkml:trace contextRef="#ctx0" brushRef="#br0" timeOffset="42265.155">7189 11043 1623 0,'1'0'477'0,"-1"0"-146"0,2 0-31 0,-2 0-69 15,0 0-45-15,0 0-1 0,0 0-23 16,0 0-48-16,0 0-41 0,0 3-38 16,-2 0-35-16,-1 1 1 0,-1 5 24 15,-4 6 7-15,-2 2-20 0,-1 7 4 16,-4 4-16-16,-2 8 1 0,-4 6-1 16,-4 9 0-16,-3 0 0 0,3-4-1 15,0-6-2-15,8-9-35 0,1-5-19 16,3-5-9-16,1-3 12 0,-1 0-25 15,-2 5-20-15,-1-3-15 0,0-4-49 16,4-3-97-16,0-4-188 0,3-4-249 16,1-5-767-16</inkml:trace>
  <inkml:trace contextRef="#ctx0" brushRef="#br0" timeOffset="42532.754">6770 11133 2478 0,'0'0'242'0,"0"0"-110"16,0 0 76-16,0 0 26 0,0 0-69 16,0 0-76-16,0 0-89 0,0 0-45 15,0 0-22-15,0 0 67 0,0 0 76 16,39 53 10-16,-12-22-45 0,6 11-22 15,7 8-3-15,3 3-13 0,-3-4-3 16,-3-5 0-16,-8-10-19 0,-2-6-51 16,-5-6-28-16,-2-3-23 0,5 1-73 0,4-1-82 15,0 0-292-15,-7-6-858 16</inkml:trace>
  <inkml:trace contextRef="#ctx0" brushRef="#br0" timeOffset="47432.042">6590 12043 2360 0,'0'0'471'0,"0"0"-339"0,-1 0-13 0,-1 0-46 0,0 0 14 15,-1-2-11-15,0 0-3 0,-3-1-48 16,0 0-25-16,-3 1 0 0,1 0 0 15,-2 0 2-15,-1 2-2 0,0 0-18 16,-2 4 2-16,0 2-16 0,-3 3 10 0,0 1 3 16,3 3-7-16,0 4 1 0,2 0 9 15,1 1-3-15,3 1 3 16,1-1 16-16,3 5 12 0,1-3 1 0,2 0 3 16,3-1-3-16,3 0-12 0,3-2 1 15,5 0 1-15,2-3 26 0,4 0 0 16,-1-2-17-16,3 1-12 0,-1 0 2 15,2-1 13-15,-1 0-12 0,-1 2 19 16,-2 3-20-16,-3-1 11 0,-3 2-10 16,-3 5 10-16,-5 0 12 0,-5 2-25 15,-3 2 0-15,-7 4 1 0,-5 0 12 16,-1 0 6-16,-7 2 6 0,-2-1 7 16,-4 1 9-16,-1 1 35 0,-2-1 28 15,1 0 26-15,-1-1-46 0,1 0-30 0,3-3-20 16,3-4-11-16,4-1-7 15,5-8-4-15,5-2-12 0,4-5-3 16,3-1-38-16,4-3-16 0,1 1 18 0,6-2 39 16,2 3 44-16,3-1 0 0,3 2-2 15,0 1-8-15,1 1-21 16,-2 0-10-16,0 4-2 0,-2 3 1 16,-3 4-3-16,-1 9 2 0,-5 12-1 0,-3 16 1 15,-6 6-1-15,-6 1 3 16,1 2 9-16,-1-5-8 0,1 2 11 0,1-2-12 15,3-6 25-15,1-3 16 0,5-7 34 16,1-8-4-16,3-9 16 0,4-8-7 16,1-2-24-16,3 2-38 0,4 1 0 15,3 1-21-15,6-6-15 0,2 0-84 16,2-2-115-16,9-6-89 0,-5-3-185 16,-6-5-898-16,9-4-789 0</inkml:trace>
  <inkml:trace contextRef="#ctx0" brushRef="#br0" timeOffset="48548.148">7510 12413 36 0,'-6'0'482'0,"2"0"-64"0,0 0-106 0,-4 0-15 0,1 0-40 16,0 0 12-16,-2 0-32 0,2 0-5 0,1 0 7 15,2 0 5-15,-1 0-20 0,2 0-20 16,2 0-42-16,1 0-36 0,-3 0-41 16,3 0-44-16,0 0-41 0,3 0-3 15,2 0-19-15,6 0 22 0,5 0 44 16,9 0 19-16,7 1-13 0,14 2-3 15,10-1-18-15,0 2-10 0,-8-3-19 16,-8 2 1-16,-13-3-1 0,-7 3 0 16,-2-2 0-16,0 1-3 0,2-2-29 15,-3 0-50-15,-1 0-88 0,-5 2-95 16,-4-2-143-16,-2 0-284 0,-3 0-760 16</inkml:trace>
  <inkml:trace contextRef="#ctx0" brushRef="#br0" timeOffset="49314.167">7439 13290 1009 0,'0'0'647'0,"0"0"-419"0,0 0-27 0,0 0 0 0,0 0 6 16,0 0-13-16,0 0-4 0,0 0-24 0,0 0-38 16,0 0-29-16,0 0 10 15,0 0 27-15,16 37 23 0,-1-33-11 16,3-2 3-16,6-2-9 0,3 0-5 0,0 0-19 15,6 0-25-15,0-3-16 0,0-1-31 16,1 0-24-16,1 0-3 16,-4 2-19-16,-2 0-2 0,-6 1-14 0,-4 1-9 15,-3 0-55-15,-7 0-84 0,-3 1-107 16,-6 2-111-16,0 1-171 0,-4 1-538 16,-1-1-592-16</inkml:trace>
  <inkml:trace contextRef="#ctx0" brushRef="#br0" timeOffset="50699.037">8889 13379 1786 0,'-6'7'565'16,"6"-1"-294"-16,-4 3-13 0,2 5 24 0,0 3-30 0,1 4-43 15,-1 3-13-15,2 7-49 0,-2 10-1 0,2 7-12 16,-2 2-16-16,2-10-28 0,-2-9-44 16,2-9-36-16,-2-1-10 0,2 3-15 15,-4 5-50-15,3 1-59 0,-1-2-35 16,-3-4-24-16,3-3-37 0,0-5-20 16,0-6-101-16,2-5-179 0,0-3-206 15,0-2-668-15</inkml:trace>
  <inkml:trace contextRef="#ctx0" brushRef="#br0" timeOffset="51015.396">8855 13525 2122 0,'0'0'333'0,"0"0"-162"0,0 0-6 15,0 0 8-15,0 0-9 0,0 0-8 0,-27 40-19 16,18-29-57-16,0-1-39 0,1 2-13 15,1-3 4-15,-2-2 9 16,4-1 3-16,3-3 1 0,-2-2 18 0,4-1 15 16,-2 0 7-16,2-5-28 0,-2-5 59 15,2-4-91-15,0-5 3 0,0-1-28 16,4-2 3-16,2 2 13 0,1-1-4 16,4 3 20-16,-2 3 30 0,4 2 28 15,1 3-3-15,3 6-35 0,3 2-12 16,3 3 3-16,-1 7-27 0,2 2-16 15,-1 4-37-15,-1 1-50 0,-5 0-86 16,-1 2-82-16,-7-3-133 0,-1-2-271 16,-4-1-813-16</inkml:trace>
  <inkml:trace contextRef="#ctx0" brushRef="#br0" timeOffset="51570.11">8759 12437 2240 0,'0'0'310'15,"0"0"-43"-15,0 0-45 0,-9 45 43 0,7-24-42 0,0 2-36 16,2 4-39-16,0 5-54 0,0 10-22 16,0-1-18-16,-4-5-10 0,3-6-3 15,-3-2-31-15,2-1-10 0,-3 3-50 16,0-3-45-16,3-7-5 0,0-5-32 16,0-6-61-16,2-5-102 0,0-4-205 15,0-4-263-15,0-2-611 0</inkml:trace>
  <inkml:trace contextRef="#ctx0" brushRef="#br0" timeOffset="51898.742">8677 12509 1960 0,'0'0'508'0,"0"0"-211"0,0 0-14 16,0 0-34-16,0 0-68 15,0 0-44-15,0 0-17 0,0 0-38 0,0 0-41 16,0 0-22-16,0 0-17 0,-41 34 17 15,33-24-4-15,1-3-12 0,1 2 19 16,0-2-9-16,2-3 6 0,2-2 18 16,2 0 1-16,0-2 13 0,0 0 8 15,0-1 16-15,0-2 43 0,4-2 6 16,2-4-25-16,4 0-53 0,1-3-46 16,3 0 0-16,1 1 0 15,3 2 18-15,0 1 28 0,0 1-15 0,0 4-19 16,-1 3-12-16,2 0-3 0,-2 3-9 15,1 2-10-15,-3 1-6 0,1 1-49 0,-1 0-108 16,-3 2-67-16,-2-2-82 16,-1 0-252-16,-1-1-758 0,-2-4-537 0</inkml:trace>
  <inkml:trace contextRef="#ctx0" brushRef="#br0" timeOffset="52893.038">10000 13368 466 0,'0'0'1259'0,"0"0"-964"0,0 0-48 0,0 0-21 0,0 0 6 16,0 0-39-16,0 0-29 0,0 0-14 16,0 0-29-16,0 0-22 0,0 0-23 15,0 0-9-15,0 0 15 0,-5 45 19 16,2-27-13-16,3 3-38 0,0 3-28 16,0 3-9-16,0 1-1 0,0 3-9 15,-2-3-3-15,0 5 0 0,0-2-3 16,-1-3-47-16,1 2-22 0,-2-6 3 15,2-1-7-15,-2-5-13 0,2-1-28 16,1-3-39-16,0-4-45 0,0-3-49 16,0-3-88-16,0-4-141 0,1 0-194 15,0-4-437-15</inkml:trace>
  <inkml:trace contextRef="#ctx0" brushRef="#br0" timeOffset="53215.782">9953 13459 935 0,'0'0'1032'16,"0"0"-795"-16,0 0 41 0,0 0 29 0,0 0-2 16,0 0-101-16,0 0-51 0,0 0-58 15,0 0-38-15,0 0-13 0,0 0-2 16,0 0-5-16,-42 45-15 0,33-31-19 16,0 2-3-16,2-2 0 0,0 0 1 15,3-5 0-15,-1-1 1 0,3-5 1 16,0-2-1-16,2-1 33 0,0 0-7 15,2-4 63-15,3-6 136 0,1-1-84 16,1-6-78-16,2-2-41 0,4 1-24 16,0-1-22-16,-1 3 4 0,3 3 18 15,1 4 46-15,-1 2 1 0,4 7 12 16,0 0-40-16,4 7-19 0,-1 5-3 16,-1 1-15-16,-2 2-13 0,1 3-31 15,-5 0-56-15,-3-2-48 0,-1 1-82 16,-5-1-157-16,-1-6-560 0,-3-2-1023 0</inkml:trace>
  <inkml:trace contextRef="#ctx0" brushRef="#br0" timeOffset="54081.663">9538 12378 1061 0,'0'0'1187'0,"0"0"-889"0,0 0-34 0,0 0-7 0,0 0-14 0,0 0-59 16,0 0 41-16,0 0 8 0,-1 44-38 15,-1-23-24-15,2 3-41 0,-2 3-31 16,-1 2-31-16,1 2-31 0,0 1-21 16,-3 0-1-16,1 4-15 0,0-1 0 15,-1-1-25-15,-1 1-49 0,1-4-31 16,0-1-12-16,1-3-8 0,2-7 7 15,2-5 14-15,-2-5 0 0,2-5-3 16,0-3-19-16,0-2-10 0,0-2 15 16,0-7 32-16,0-3 0 0,0-6-42 15,0-3-7-15,-2-6 61 0,1-1 77 16,-5-3 53-16,2-1 53 0,-4 0 25 16,2-1-3-16,-1 0-13 0,1 1-20 15,2 5-6-15,1 2 15 0,2 4-19 0,1 1 10 16,0 7-5-16,1 2-7 0,2 2-8 15,-1 5-16-15,0 3-28 16,0-1-15-16,-2 2-16 0,2 0-44 0,0 3 19 16,1 2 23-16,1 3 2 0,0 3-12 15,0 1-1-15,-3 2-18 0,1 0-31 16,1 0-8-16,-3 0 26 0,2-4 9 16,-2-1 10-16,0-2 0 0,0-2 0 15,0-4-10-15,2 0 32 0,-2-1 3 16,0-1 91-16,2-3 38 0,2-3-19 15,-1-4-35-15,1-3-28 0,2 1-19 16,-3-4-13-16,4 0 1 0,-1 0-6 16,1 3-10-16,2 3 0 0,3-2 12 15,0 2 13-15,4 4 6 0,2 0-31 16,4 5-27-16,0 2-26 0,-2 6-28 16,2 6-31-16,-1 7-90 0,-4 4-113 15,-3-5-307-15,-3 12-1166 0</inkml:trace>
  <inkml:trace contextRef="#ctx0" brushRef="#br0" timeOffset="56314.074">6487 12414 1535 0,'0'0'1352'0,"0"0"-1076"0,0 0-94 0,0 0-77 0,0 0-102 15,0 0-2-15,0 0 78 0,20 41 4 16,-6-21-26-16,1 3 0 0,2 1-26 16,3-1-3-16,1-3-2 0,-2-4 15 15,1-3 34-15,3-7-19 0,1-6 24 16,10-9 70-16,8-18 117 0,15-18-30 15,6-13-99-15,0-7-92 0,-4 1-24 16,-3 10-22-16,-3-1-3 0,1 1-16 16,-1 2 7-16,-2 3-6 0,-3-1-22 15,0 7-25-15,-4 4-24 0,-7 11-41 16,-9 9-65-16,-9 8-149 0,-2 5-255 16,-5 2-617-16,2 4-785 0</inkml:trace>
  <inkml:trace contextRef="#ctx0" brushRef="#br0" timeOffset="56814.167">6429 13146 2481 0,'0'0'339'0,"0"0"-326"0,-10 38 70 0,16-18 10 0,1 6 61 0,5 2 18 16,4 0-16-16,3 0-4 0,2-5 22 15,2 0-5-15,4-8-64 0,0-3-9 16,3-5 38-16,8-7 65 0,8-8 69 15,10-16-57-15,1-15-10 0,0-9-15 16,1-7-49-16,-8-4-62 0,6-1-55 16,2-4-20-16,2-1-55 0,1-2-54 15,2 2-37-15,0 0-37 0,-1 6-43 16,0 8-155-16,-2 8-316 0,-17 15-891 16,-3 3-645-16</inkml:trace>
  <inkml:trace contextRef="#ctx0" brushRef="#br0" timeOffset="61574.803">9221 13279 83 0,'0'0'212'0,"0"0"-49"0,0 0-62 16,0 0-43-16,0 0-24 0,0 0-34 16,0 0 0-16,0 0-19 0,0 0-63 15,0 0-153-15,0 0-68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56:37.896"/>
    </inkml:context>
    <inkml:brush xml:id="br0">
      <inkml:brushProperty name="width" value="0.05292" units="cm"/>
      <inkml:brushProperty name="height" value="0.05292" units="cm"/>
      <inkml:brushProperty name="color" value="#FF0000"/>
    </inkml:brush>
  </inkml:definitions>
  <inkml:trace contextRef="#ctx0" brushRef="#br0">8972 9086 721 0,'0'0'296'0,"0"0"-25"0,0 0-157 16,0 0 227-16,0 0-42 0,0 1-59 16,0-1-66-16,0 0-54 0,0 0-52 15,0 0-30-15,0 0 4 0,0 1 0 16,0-1 3-16,0 0-16 0,0 0-13 0,0 0 10 15,0 0 12-15,2 2 20 0,6-1 6 16,0 1-3-16,1 0 6 0,5-1-12 16,1 0-27-16,3-1 7 0,1 0-15 15,6 2-17-15,2-2-1 16,8 0 0-16,10 0 0 0,6 1 11 0,4 2-13 16,-1-3 0-16,-3 3-1 0,0-3 1 15,-2 2 16-15,2 0 6 0,3-2-9 16,-1 2-1-16,1-1 11 0,-1 1-4 15,2 1-16-15,-3 1 29 0,1-3-13 16,-2 2 13-16,4-1-1 0,-5 1 10 16,2 1 4-16,-2 0-17 0,1-2 4 15,-1 0 9-15,0 2-6 0,0-1-1 16,0 1 7-16,1 2 3 0,-5 1-3 16,4 0 3-16,-4 0-19 0,-1-1 3 15,-1 1 1-15,0 2 3 0,-4-2-10 16,-7 0-4-16,-6-2 1 0,-6-2 9 15,-1 0-3-15,1 1-6 0,4 0 9 16,0 1-13-16,-4-2-12 0,-2-1-1 16,-4 1-2-16,1-1-2 0,-6 1 0 15,-1-3-13-15,-4 1 12 0,-2 0-25 0,-3 0-28 16,0-1-22-16,0 0-17 0,0 0-56 16,0 0-95-16,-1-3-168 15,0 0-666-15,-5-7-1013 0</inkml:trace>
  <inkml:trace contextRef="#ctx0" brushRef="#br0" timeOffset="1200.828">7781 9657 423 0,'0'0'616'0,"0"0"-323"0,0 0-88 15,0 0-3-15,0 0-33 0,0 0-14 0,0 0 14 16,0 0-33-16,0 0-55 0,0 0-7 16,0 0-19-16,0 0 32 15,0 0 6-15,0 0 4 0,0 0-17 0,43-7-16 16,-24 7-9-16,-1 2 3 0,2 1-7 16,-1 0-13-16,2-1-3 15,-1 2-16-15,3-1 17 0,-2 1-14 0,2-3 0 16,-3 1-20-16,0 0-2 0,0-1-1 15,-2 0-15-15,-3 0-47 0,-2 2-59 16,-1-3-41-16,-3 1-40 0,-1-1-52 16,-3 0-87-16,-1 0-136 0,-1 0-166 15,-1 0-174-15</inkml:trace>
  <inkml:trace contextRef="#ctx0" brushRef="#br0" timeOffset="1530.429">7824 9750 1484 0,'0'0'315'16,"0"0"-52"-16,0 0-23 0,0 0-62 15,0 0-29-15,0 0 41 0,0 0-1 16,0 0-61-16,0 0-77 0,0 0 4 16,0 0 21-16,0 0 20 0,39 10 12 15,-21-9 9-15,-1 2-16 0,6-2-19 16,0-1-10-16,3 0-12 0,1 0-26 16,0 0-18-16,-5 0-15 0,2-1-1 15,-2-2-41-15,-2 3-62 0,-4-1-96 16,-1 0-147-16,-3 0-357 0,-6-2-1219 15</inkml:trace>
  <inkml:trace contextRef="#ctx0" brushRef="#br0" timeOffset="16914.315">9094 8473 1828 0,'0'0'285'0,"0"0"-181"0,0 0 16 15,0 0 32-15,0 0 25 0,0 0-9 0,0 0-43 16,47-42-35-16,-36 33-17 16,1 0 4-16,-1 0 12 0,0 2 4 15,0 3-20-15,-2 1-35 0,0 1-25 0,-1 2-13 16,2 0-16-16,0 4 3 15,-3 1-6-15,0 4-32 0,-2 2-22 16,-3 1-19-16,-2 3 12 0,0 1 32 0,-7-2-3 16,-4 2 9-16,-2-2 0 0,-3-1 7 15,-1-4 35-15,-4-2 19 0,1-4 42 16,2-3-10-16,-2-3 45 0,5-5 35 16,-1-3-38-16,3-4-46 0,4-1-47 15,4-2-1-15,5-2-62 0,2 0-36 16,8 1-74-16,5 1-215 0,-1 4-366 15,12-8-1062-15</inkml:trace>
  <inkml:trace contextRef="#ctx0" brushRef="#br0" timeOffset="17338.514">9525 8395 2427 0,'0'0'249'0,"0"0"-111"0,0 0-3 0,0 0 109 0,0 0-53 16,0 0-83-16,0 0-108 0,0 0-38 0,0 0 38 15,0 0 57-15,0 0-3 16,39 36-6-16,-26-18-26 0,0 4-19 0,1 0 0 16,-3 1-3-16,1-2-76 0,-2 0-108 15,-1-5-139-15,2-3-275 0,-4-4-923 16</inkml:trace>
  <inkml:trace contextRef="#ctx0" brushRef="#br0" timeOffset="17962.766">9957 8418 1408 0,'0'0'510'0,"0"0"-185"0,0 0-44 16,0 0 6-16,0 0 5 0,0 0-46 15,0 0-87-15,0 0-96 0,0 0-47 16,-7-39-3-16,16 30 0 0,3-3 6 15,3 0-4-15,1 1-5 0,1 1-10 16,3 2-29-16,-5 2 4 0,1 1 22 16,-3 5-19-16,-1 0-4 0,-5 7-50 15,-1 3-6-15,-2 5 40 0,-4 3-15 16,-2 4-42-16,-4 1-19 0,-5 5 28 0,-1-1 16 16,1-1 39-16,-1-1 34 0,4-5 1 15,2-4 16-15,3-4 19 0,3-6 0 16,0-2-12-16,5-4 54 0,6-1 95 15,3-5 10-15,2-5-58 0,5-1-58 16,2-4-42-16,3-3-24 0,1-1-86 16,2-2-121-16,0 0-231 0,-8 5-630 15,10-12-765-15</inkml:trace>
  <inkml:trace contextRef="#ctx0" brushRef="#br0" timeOffset="18613.018">10487 8383 1957 0,'0'0'661'0,"0"0"-323"0,0 0-117 0,0 0-4 16,0 0-14-16,0 0-74 0,0 0-50 16,0 0-79-16,0 0 0 0,0 0-19 0,0 0 17 15,9-37 2-15,3 28 0 16,2 1-2-16,-3 1-23 0,2 3 0 15,1 1 3-15,-2 2-1 0,-1 1 1 0,-3 3-6 16,1 2-29-16,-3 2 0 0,-1 5-7 16,-1 1-3-16,-2 1 13 15,-2-1 10-15,0 1 21 0,0 0 23 0,0-4-2 16,0-1-1-16,0-1-29 0,3-3-13 16,1-1 1-16,5-3 44 0,1 0 32 15,2-1 12-15,-1 0 8 0,3-3 2 16,-1 0-3-16,2 0-13 0,-4 0-19 15,-4 3-19-15,-2 0-13 0,-1 0-12 16,-4 3 1-16,0 4 24 0,-3 3 4 16,-5 4-4-16,1 3-99 0,-6 1-67 15,-2 0-52-15,1 1-82 0,1-2-49 16,0-2-50-16,6-6-196 0,0-1-386 16</inkml:trace>
  <inkml:trace contextRef="#ctx0" brushRef="#br0" timeOffset="18979.346">10937 8213 2493 0,'0'0'374'0,"0"0"-57"0,0 0-49 15,0 0 67-15,0 0-130 0,0 0-89 16,0 0-47-16,0 0-69 0,0 0-50 16,0 0-38-16,0 0 22 0,0 0 50 15,0 0 16-15,0 0 1 0,5 41 18 16,-4-21-17-16,-1 5-2 0,0-2-16 16,0 1-6-16,0-3 21 0,0-5-11 15,0-4 10-15,0-2-11 0,1-3 10 16,1-2-22-16,5-3 22 0,-2-2 3 15,4 0 12-15,1-2 32 0,4-5-6 16,1-2-16-16,4 0-13 0,0-4-9 0,0 1-50 16,1-5-32-16,-2 2-15 0,0 0-10 15,-3 0-55-15,-1 2-112 0,-5 0-94 16,0 3-139-16,-3-1-115 0,-3 4-579 16</inkml:trace>
  <inkml:trace contextRef="#ctx0" brushRef="#br0" timeOffset="19152.916">11064 8217 1635 0,'0'0'765'0,"0"0"-593"16,0 0-169-16,0 0 142 0,9 50 45 16,-2-30 21-16,3 5-6 0,1 0-78 15,3 2-95-15,1 1-32 0,1 0-49 16,-1 1-62-16,1 0-219 0,-6-7-337 15,1 6-1154-15</inkml:trace>
  <inkml:trace contextRef="#ctx0" brushRef="#br0" timeOffset="21279.628">9921 9358 192 0,'0'0'258'0,"0"0"-190"16,0 0 542-16,0 0-262 0,0 0-78 0,0 0-29 16,0 0-40-16,0 0-17 0,0 0-3 15,0 0-23-15,0 0-35 0,0 0-37 16,0 0 1-16,0 0-4 0,0 0 16 16,0 0 4-16,0 0-14 0,0 0-16 15,-37-13-16-15,35 10-6 0,0 0-7 16,1 0-12-16,-1-1-4 0,0-2 1 15,0-1-4-15,-1-3-12 0,1 0 12 16,2-6 6-16,-2-2 1 0,2-3-16 16,0-1 3-16,-1-6-16 0,1 1 9 0,-3-9-10 15,0-7 11-15,-1-7-10 0,-1-3 0 16,-1 1-2-16,-3 5 1 16,2 3 1-16,1-1-1 0,1 0-2 0,-1 0-2 15,0 1-11-15,0 0 10 0,0 2 0 16,3 7 3-16,-1 6 2 0,0 6 10 15,-1 2-9-15,3-3-1 0,-3-3-2 16,3-3 0-16,-2 3-4 0,2-1-11 16,1 1-7-16,-1 3 18 0,2 0-11 15,0 4 2-15,0 1 0 0,0 1-2 16,0 4-7-16,2 1 9 0,1 2-3 16,-1 2 1-16,2 0-17 0,0 0 7 15,4 0-10-15,-2 0 6 0,3 0 1 16,0 0 15-16,6 1 11 0,-1-1 0 15,2 0-1-15,6 3-10 0,-2-1 11 16,4 1 0-16,-1 0 2 0,6-1 0 16,0 0 3-16,1-2 10 0,0 1-11 15,-1 0 0-15,2-2 14 0,-3 2 0 0,-1 0 3 16,-3 1-3-16,-1-1-13 0,-1 3 16 16,-7-1-16-16,1 3 0 0,-3-1 13 15,-4 1 0-15,2 0-13 0,-4 0 9 16,-2 3 4-16,-2-2 0 0,-1 1 6 15,-1 0 6-15,-1 1 7 0,0 0 0 16,0 0 6-16,0 0-7 0,0 0-12 16,0 0-19-16,0 0-3 0,0 0-14 15,0 1-18-15,0 0-18 0,0 2 3 16,0 2 31-16,2 2 13 0,0 5 0 16,0 0 0-16,-2 4 3 0,3 2 2 15,-2 4 1-15,-1 0-1 0,0 7 14 16,0 2-13-16,-1 1-2 0,-2 2 1 15,-1 1 0-15,2-2 0 0,-1 2-2 16,1-2-2-16,0-1 1 0,0 0-2 16,0 0 1-16,0-1 0 0,2 3-11 15,0-1 13-15,0-1-3 0,-2 2-16 16,2-3 16-16,-1 1-10 0,0-1 12 0,-1-1 1 16,-2-2 0-16,2-2 0 15,0-2 3-15,0-2 16 0,-1 0-19 16,0-2 2-16,0-2 1 0,-1-3-1 0,2 1 1 15,-1-2-1-15,0 0 1 0,-1-1 13 16,0-2-4-16,1 1-10 0,1-1-2 16,-2 1 0-16,2-2-2 0,0 2 2 15,-1-1-1-15,1 2 0 0,-1-1-2 16,0-1 1-16,0 0 2 0,-1 0 0 16,3-1 3-16,-1-2 0 0,0 1 13 15,0-2 3-15,0 0 0 0,-2-2 0 16,2 0 3-16,1 0 3 0,-1-1 3 15,0-1 3-15,0 1 0 0,0-1-4 16,-1 0-15-16,1 1-9 0,1-2-1 16,-2 1 0-16,1 1-1 0,1-1 2 15,-1 0-2-15,-2 2 2 0,2-2 0 16,1-1 19-16,-1 2-19 0,1-1 16 0,-2-1-16 16,3 2 12-16,-2-1-2 0,0 0-1 15,-1 0 4-15,1 1-1 0,1-1 7 16,-1 2 3-16,0-2 3 0,-2 1 12 15,0-1 32-15,1 1 49 0,-3 0-38 16,-4 2-37-16,0-1-18 0,-3 0 0 16,-3 2-1-16,1-2-11 0,-4 2-4 15,-3 1-12-15,-5 0-3 0,-6 2-9 16,2-1 8-16,-3 1-17 0,1 1 18 16,5-2 0-16,0 1-13 0,7-2-11 15,5-2-10-15,5-4-19 0,9-2-89 16,2 0-163-16,9-2-168 0,-1-2-731 15,13-11-1131-15</inkml:trace>
  <inkml:trace contextRef="#ctx0" brushRef="#br0" timeOffset="26230.839">6057 9390 2566 0,'0'0'396'0,"0"0"-207"0,0 0-7 0,0 0-48 0,0 0-58 0,0 0-19 16,0 0-13-16,0 0-44 15,0 0 0-15,0 0-88 0,-6 7 50 0,15 5 38 16,4 2 38-16,8 2 9 0,8 4-18 16,15 2-1-16,18 0 23 0,10-5 2 15,2-5-6-15,2-3-6 0,-2-6 0 16,0-2 10-16,-1-1-11 0,-2 0-2 15,-9-1 0-15,-4-1-9 0,-8 2-11 16,-11-1 1-16,-12 1-19 0,-8 0 0 16,-6 0-19-16,1 0-31 0,-3 0-42 15,-2 1-49-15,-5-1-48 0,-4 2-103 0,0 0-172 16,-6-1-247-16,-1 1-621 16</inkml:trace>
  <inkml:trace contextRef="#ctx0" brushRef="#br0" timeOffset="26563.567">6890 9379 2193 0,'0'0'327'0,"0"0"-37"0,0 0-4 16,0 0-31-16,0 0-45 0,0 0-74 16,0 0-57-16,0 0-45 0,0 0-15 15,0 0 32-15,0 0 8 0,0 0 7 16,50-14-15-16,-23 14-19 0,3 0-14 15,0 2-18-15,1 2-3 0,-3 1 1 16,-2 2 1-16,-4 3-21 0,-6 4 20 16,-1 1-20-16,-6 2 22 0,-4 1 12 15,-4-1 3-15,-1 5 7 0,-8 1 13 16,-6 0-4-16,-5 0 9 0,-5 3-2 16,-8 5-10-16,-9 5-7 0,-9 5-2 15,-2 2 21-15,4-4-2 0,4-5-14 16,12-7-20-16,5-5-4 0,10-3-18 0,1-5-29 15,1 2-77-15,1-2-70 16,3-2-121-16,7-9-318 0,2-1-982 0</inkml:trace>
  <inkml:trace contextRef="#ctx0" brushRef="#br0" timeOffset="57666.08">14864 8871 2124 0,'0'0'459'0,"0"0"-256"0,0 0 48 0,0 0-14 0,8-48 17 15,-8 39-42-15,-1 1-61 0,-3-2-25 16,-1 1-47-16,-4-2-7 0,1 2-10 15,-2-1-12-15,-2 0 0 0,-1 0-1 0,-1 1-8 16,0 0-29-16,-3 0-11 16,4 4 11-16,0 0-2 0,0 2-10 15,2 3-13-15,0 0 10 0,2 2-28 0,0 5-15 16,1 4-20-16,0 5 14 0,3 7 27 16,1 9 21-16,3 11 3 0,1 14 1 15,1 5 13-15,4 3-11 0,-1-1 1 16,-2-2-2-16,-1 2 15 0,-1 2-15 15,-3-2 14-15,-1-3 7 0,-1-7 3 16,-2-3-25-16,-1-6 12 0,-1-7 23 16,2-8-20-16,0-5 4 0,-1-4-4 15,-6 5 7-15,1 2 6 0,-5 3 9 16,-1-4-34-16,0-4 25 0,-2-4-7 16,1-4-2-16,-1-2-19 0,-1-3-43 15,0-5-53-15,3-5-22 0,-1-3-38 16,3-9-102-16,-3-12-120 0,3-18-313 15,5 3-568-15,2-16-308 0</inkml:trace>
  <inkml:trace contextRef="#ctx0" brushRef="#br0" timeOffset="57847.229">14295 9346 2489 0,'0'0'380'0,"0"0"-120"0,0 0 24 15,0 0-53-15,0 0-76 16,0 0-39-16,0 0-40 0,0 0 90 0,0 0 139 15,43 13 9-15,1-13-90 16,17-10-68-16,6-6-40 0,0-3-47 0,-6-2-38 16,-12 4-31-16,-5 1-70 0,-9 2-116 15,-7 5-34-15,-7 3-121 0,-4 1-286 16,-4 1-860-16,6-8-924 0</inkml:trace>
  <inkml:trace contextRef="#ctx0" brushRef="#br0" timeOffset="58379.474">15525 8725 805 0,'0'0'1129'0,"0"0"-974"0,0 0-9 0,-9-35 110 0,4 26 2 16,-1 2 9-16,1 1-5 0,-2 1-55 15,-1 0-24-15,1 1-22 0,-2 3-7 16,1-1-12-16,0 1-11 0,-2 1-41 16,1 2-28-16,0 4-62 0,-5 4-9 0,0 5-19 15,-5 11 25-15,-5 16 3 16,-4 20 0-16,-2 12 22 0,2 7 18 15,4 3-3-15,3-1 19 0,4 4-10 0,0 0 0 16,5 1-24-16,4-4-1 0,2-10-21 16,6-11-22-16,3-10 3 0,4-14-8 15,2-8 5-15,0-12-9 0,2-3-31 16,2 1-68-16,4-3-91 0,3-3-122 16,4-9-247-16,-5-2-713 0,6-19-585 0</inkml:trace>
  <inkml:trace contextRef="#ctx0" brushRef="#br0" timeOffset="59446.699">15619 9083 523 0,'0'0'547'0,"0"0"-175"0,0 0-67 0,0 0-12 16,0 0-28-16,0 0-16 0,0 0-23 16,0 0-43-16,0 0-26 0,0 0-19 0,0 0-20 15,0 0-7-15,0 0-7 0,0 0-2 16,0 0-8-16,16-37 7 16,-4 30 6-16,2-1-9 0,1-1-26 0,4 4-35 15,2 0-37-15,1 3-20 0,0 2-20 16,-2 5-1-16,-1 6-16 0,-3 2-9 15,-5 6 16-15,-2 4 9 0,-6 2-6 16,-3 6-4-16,-5 6-5 0,-3-5-14 16,-6 4 13-16,-1-4 10 0,-1-5 21 15,-3 3 26-15,1-6 26 0,1-3-7 16,3-5 19-16,3-5 16 0,4-4 15 16,5-7 29-16,2-2 30 0,0-9 27 15,8-8-24-15,7-13-53 0,9-14-29 16,7-13-18-16,8-5-31 0,-2 4 0 15,-2 10-22-15,-8 14 19 0,-6 8 3 16,-5 8 0-16,-3 4 38 0,3 1-1 16,-3 0-9-16,-3 1-1 0,-3 6 4 15,-4 5 25-15,-3 3 18 0,-1 1-71 16,-4 6 0-16,-4 5-6 0,0 5-25 16,-4 12-2-16,-5 15 30 0,0 12 37 15,3 5 3-15,6-7-18 0,3-12-20 0,6-16-2 16,0-9-2-16,2-2-1 0,6-2-16 15,-2 0-14-15,5-4 8 0,3-2-3 16,2-6-46-16,4-1-180 0,2-9-286 16,-1-4-645-16,-2 0-928 0</inkml:trace>
  <inkml:trace contextRef="#ctx0" brushRef="#br0" timeOffset="60055.454">16375 8947 2240 0,'0'0'471'0,"0"0"-262"0,0 0 121 0,0 0-72 15,0 0-65-15,0 0-67 0,0 0-75 16,0 0 15-16,0 0 18 0,8 52 17 16,-4-28 5-16,-2 4-25 0,-1 2-16 15,-1-2-31-15,0-1-31 0,0-2 1 16,0 0-4-16,-1-1-31 0,0-3-90 15,0-3-70-15,1-2-48 0,0-4-90 16,0-6-175-16,0-4-318 0,0-2-823 16</inkml:trace>
  <inkml:trace contextRef="#ctx0" brushRef="#br0" timeOffset="60245.276">16238 9145 2645 0,'0'0'526'16,"0"0"-290"-16,0 0-23 0,0 0 14 15,0 0-64-15,0 0-27 0,0 0-30 0,0 0 49 16,0 0 46-16,0 0 2 16,45 13 21-16,-22-13-50 0,6-4-62 15,3-1-60-15,2-5-52 0,0-2-3 0,1-1-107 16,-2-1-79-16,-2 0-83 16,0-1-210-16,-2 1-313 0,-10 3-668 0,9-7-596 15</inkml:trace>
  <inkml:trace contextRef="#ctx0" brushRef="#br0" timeOffset="60762.355">16776 8828 2504 0,'0'0'515'0,"0"0"-253"15,0 0 122-15,0 0-72 0,0 0-36 0,0 0-40 16,0 0-57-16,0 0-29 0,7-38-55 15,2 29-40-15,5 1-33 0,3-2-4 16,1 3-18-16,3 0-17 0,0 3-14 16,1 4 1-16,-3 0 2 0,0 5-18 15,-3 5 15-15,-6 1-2 0,0 5-4 16,-3 0 12-16,-3 6 7 0,-4 10 17 16,-11 7 0-16,-1 0-15 0,0-5 4 15,-2-2 12-15,1-5 0 0,-3 3 25 16,-1 5-4-16,-1-1 10 0,3-3 18 15,1-2 25-15,3-5 8 0,3-2 1 16,2-3-10-16,4-4-9 0,2-5-24 16,4 0-22-16,3-4 6 0,4 0 13 15,4-4 30-15,4-2 33 0,5 0-48 16,3-6-52-16,2-4-50 0,4-2-111 0,-4-4-52 16,2 0-139-16,0-3-274 15,-9 6-675-15,9-12-1223 0</inkml:trace>
  <inkml:trace contextRef="#ctx0" brushRef="#br0" timeOffset="61548.617">17023 8454 1770 0,'0'0'1376'0,"0"0"-1191"0,0 0-86 16,0 0 142-16,3-40-115 0,3 32-10 15,-2-1-28-15,1 2 19 0,4-1-16 0,-3 2-29 16,3 0-9-16,2 0-3 0,-1 1-1 16,2-1-5-16,0 0-1 15,-1 3-21-15,-2-2-4 0,2 2 1 0,-4 0-4 16,-1 2 4-16,-3 1 5 0,-2 0-2 16,-1 0 6-16,0 0-1 0,0 0 7 15,-1 0 12-15,0 0 0 0,1 1-9 16,0-1-3-16,-2 0-10 0,2 0-11 15,0 2-13-15,0-2-2 0,0 0-14 16,0 0-8-16,0 0-1 0,0 0 22 16,0 0 1-16,0 0 2 0,0 0 0 15,0 0 0-15,0 0 2 0,0 0 1 16,0 0 16-16,0 0-4 0,0 0 6 16,0 0-18-16,0 0 1 0,0 0-1 0,0 0 0 15,0 0 9-15,0 0-10 16,0 0 10-16,0 0-9 0,0 0 0 15,0 0 10-15,-2-2 2 0,-2 2-13 0,0-1-2 16,3 0 0-16,-1 1-12 0,2-2 9 16,-3 2-16-16,3 0 4 0,0 0 0 15,0 0-7-15,0 0 4 0,0 0-7 16,0 0 4-16,0 0-7 16,0 0 1-16,3 0-1 0,1 6 28 0,3 1 3 15,2 2 37-15,4 5 6 0,3 2-6 16,6 3 0-16,1 3-1 0,10 12-5 15,7 7 3-15,9 16-1 0,-3 4-17 16,-6 1 2-16,-9 2-3 0,-9-4-15 16,-5 2 10-16,-5-2-1 0,-5 0 3 15,-3-1 3-15,-6-1 1 0,-5 1 8 16,-10 4 25-16,-5-2-4 0,-11 0 19 16,-8-2 61-16,-7-1-71 0,-8-1-35 15,-4-4-19-15,-7-2-3 0,-6-1-1 16,-5-3-72-16,-5-6-43 0,-4-8-96 15,-3-15-152-15,18-9-759 0,4-9-2267 0</inkml:trace>
  <inkml:trace contextRef="#ctx0" brushRef="#br0" timeOffset="71948.117">7999 11945 538 0,'0'0'333'0,"0"0"57"0,0 0-58 0,0 0 10 0,0 0 31 0,0 0-115 16,0 0-26-16,0 0-52 0,0 0-13 15,0 0 8-15,-35-20 26 0,31 18 11 16,3 1-45-16,0 1-36 0,1-1-48 15,0 1-71-15,0-2-12 0,0 2-53 16,2 0-23-16,6 3 27 0,3 1 49 16,5 2 25-16,3-2 12 0,4 3-2 0,6-1 10 15,6-1 14-15,9-2 13 16,10-3 27-16,6 0 38 0,-2 0-26 16,0-4-37-16,-7 1-28 0,-3-1-12 15,2 4-34-15,-8-1-1 0,-7 1-14 0,-8 0-13 16,-5 1-15-16,-5-1-25 0,4 4-31 15,-1 0-34-15,2 1-29 0,-4 1-46 16,-5 0-59-16,-1 2-152 0,-6 0-149 16,-2-1-91-16,-4-1-112 0,-2-1-268 15</inkml:trace>
  <inkml:trace contextRef="#ctx0" brushRef="#br0" timeOffset="72314.315">8117 12045 1444 0,'0'0'289'0,"0"0"-130"0,0 0 124 0,0 0-21 16,-43 10 25-16,37-9-10 15,0 2-44-15,3-3-42 0,1 0-35 16,2 0-42-16,0 0-45 0,0 0-6 0,2 0-19 16,0 0-43-16,3 0 1 0,3 0 52 15,6 0 24-15,3 0 14 0,4 3-11 16,6-3 0-16,10 1 6 0,12 1-9 16,9-2-4-16,11 0-3 0,-5 0-9 15,-4-3-22-15,-7-1-19 0,-4 1-21 16,-5 2 0-16,-1 1-18 0,-10 0-13 15,-8 0-62-15,-6 1-46 0,-2-1-63 16,0 0-152-16,1 0-332 0,-5 0-1000 16</inkml:trace>
  <inkml:trace contextRef="#ctx0" brushRef="#br0" timeOffset="88712.963">11500 11476 2281 0,'-4'-3'400'0,"0"2"-85"0,1-2 2 0,0 3-47 0,1-1-43 0,2 1-63 15,0 0-111-15,0 0-53 0,1 1-94 16,4 8-25-16,3 4 119 0,5 6 6 16,1 6 25-16,3 4-9 0,-1-1-9 15,-1 1-13-15,-2-1 0 0,0-4-13 16,-2 0-6-16,-2-7-9 0,0-1 3 16,-2-4 2-16,-2-6 23 0,1-3 22 15,-2-3 28-15,0-5 82 0,1-6 79 16,0-6-99-16,0-4-100 0,3-7-12 15,-1-2-25-15,2-1-43 0,-3-2 2 16,1 1-18-16,-3 2-39 0,1-1-47 16,0 6-35-16,0 1-91 0,-1 5-91 15,2 5-139-15,-2 8-259 0,0 2-657 16</inkml:trace>
  <inkml:trace contextRef="#ctx0" brushRef="#br0" timeOffset="89213.001">11795 11572 1213 0,'0'0'1465'0,"0"0"-1298"0,0 0 10 0,0 0 34 15,0 0-1-15,0 0-32 0,7 46-61 16,-5-32-67-16,0 0-48 0,1 3-2 16,1 1-2-16,0-2-1 0,1 1 1 15,1-2-1-15,1-1 0 0,2-4 3 16,-1-3 0-16,0-2 34 0,0-5 20 15,1 3 46-15,-2-3 17 0,-1-3-7 16,1-2-32-16,-3-1-23 0,0-2-55 16,-2-2-45-16,-1 0-27 0,-1-2-3 15,-2-1 13-15,-5-2 8 0,-2 0 29 16,-2 0 22-16,-2 1 3 0,0 0 0 16,1 4 16-16,1 2 3 0,4 3 0 15,2 4-19-15,2 0-12 0,1 1-47 16,2 1-45-16,0 4-25 0,2 2 53 15,3 3 51-15,1 0 22 0,2 0-13 0,2 1-6 16,1-3-16-16,1-4 9 16,3-1 29-16,2-3 17 0,1-3 15 15,1-4 28-15,0-5 13 0,1-2-13 0,-1 1-26 16,-3-2-12-16,-1 2 3 0,-3 3-15 16,-4 3-10-16,-1 4-2 15,-3 3-19-15,1 7 21 0,-2 5 31 0,1 3 4 16,-2 6 3-16,-1 2-23 0,0 0 4 15,-1 1-6-15,0-3-10 0,1-3-3 16,1-4-12-16,-1-5 0 0,0-3-57 16,1-5-95-16,0-2-48 0,0-9-91 15,0-5-181-15,2-7-540 0,-2 4-565 16</inkml:trace>
  <inkml:trace contextRef="#ctx0" brushRef="#br0" timeOffset="89323.281">12025 11421 1783 0,'0'0'328'0,"0"0"-169"0,0 0-49 0,0 0 13 0,0 0-123 16,0 0-17-16,0 0-154 0,0 0-364 15,0 0-772-15</inkml:trace>
  <inkml:trace contextRef="#ctx0" brushRef="#br0" timeOffset="90013.431">12385 11581 2412 0,'0'0'484'0,"0"0"-215"0,0 0 2 16,0 0 33-16,0 0-84 0,-41-23-59 16,29 19-30-16,2-3-47 0,-1 3-38 15,-1 1-12-15,2 0-34 0,0 3 0 16,-1 0-28-16,2 2-24 0,0 4-17 16,0 6-27-16,1 2 18 0,3 4 50 15,1 3 11-15,1 1 17 0,3 1-16 16,0-2 16-16,3-3-15 0,1-5 14 15,2-3 1-15,1-5 38 0,0-1 15 16,2-4 16-16,-1 0 31 0,3-8 61 16,1-3-25-16,0-3-62 0,2-6-37 15,-1-3-37-15,0-1-25 0,-2-3-2 16,-1-1 2-16,2-8 25 0,-4 4 13 0,-1-3-13 16,-3 0-55-16,-4 9 31 15,-1-3 24-15,-4 4 28 0,-4 4 15 16,-1 5 3-16,-1 4 28 0,1 3 0 0,1 6-16 15,1 2-24-15,2 1-34 0,-1 7-32 16,2 7-69-16,2 10 30 0,2 15 48 16,2 15 23-16,6 7 12 0,4-1-12 15,3-9 0-15,-2-16-34 0,-1-8 10 16,2-8-54-16,1-5-14 0,5-3 14 16,4-4 1-16,5 1-73 0,3-8-212 15,-1-5-394-15,-8-3-1207 0</inkml:trace>
  <inkml:trace contextRef="#ctx0" brushRef="#br0" timeOffset="90880.221">13316 11241 2002 0,'0'0'473'0,"0"0"-331"0,0 0-65 0,11-44 55 0,-10 29 0 15,-1 1-1-15,-4-2-28 0,-4 0-20 16,-2 2-20-16,-1 0 11 0,-3 3 37 0,-1 1 6 16,-2 2 0-16,1 3 12 0,-2 2-66 15,2 1-26-15,-1 2-8 16,3 7-4-16,0 2-25 0,3 6-22 0,2 11 3 16,5 13 19-16,4 19 12 0,7 9 20 15,4 3 3-15,2-1 0 0,1-8-33 16,-2-1-1-16,0-5 17 0,-3-1-14 15,-4-4 24-15,-1-4-3 16,-4-3 3-16,0-8-25 0,-1-6 12 0,-3-7-2 16,-1-3 5-16,-2 4-18 0,-3 0-9 15,-1 0-25-15,0-4-19 0,-2-3-19 16,2-6-23-16,-2-5-49 0,1-5-49 16,-1-5-83-16,-1-11-248 0,-2-10-258 15,3 1-619-15</inkml:trace>
  <inkml:trace contextRef="#ctx0" brushRef="#br0" timeOffset="91067.677">12945 11550 1926 0,'0'0'412'0,"0"0"-196"16,0 0-9-16,0 0 14 0,0 0-48 16,0 0-54-16,0 0-30 0,0 0 3 0,0 0 32 15,0 0 31-15,41 15 49 0,-10-12-12 16,15-3-20-16,16-4-54 15,7-9-41-15,1-1-44 0,-6-2-33 0,-10 2-50 16,-4-2-132-16,-5 3-166 0,-9 0-253 16,-13 6-789-16,-2-6-569 0</inkml:trace>
  <inkml:trace contextRef="#ctx0" brushRef="#br0" timeOffset="91714.443">13950 10903 2119 0,'0'0'340'0,"0"0"-153"0,0 0 106 0,0 0-5 0,0 0-24 15,0 0-52-15,-40-8-89 0,31 12-50 16,0 2-33-16,1 5-15 0,0 5 7 16,-1 10 8-16,-1 15 24 0,1 20-17 15,0 12 0-15,2 4-7 0,1 1 4 16,3-4-7-16,1 3-18 0,1-2 6 15,1-2-24-15,4-5-1 0,4-9 2 16,5-11-2-16,-2-10-16 0,-1-14-30 16,1-5-42-16,-2-7-43 0,4 1-89 15,4-3-83-15,4-3-223 0,-6-6-643 16,8-12-694-16</inkml:trace>
  <inkml:trace contextRef="#ctx0" brushRef="#br0" timeOffset="92276.455">14073 11246 2455 0,'0'0'394'0,"0"0"-199"0,0 0-31 0,0 0-8 0,0 0-35 15,0 0-20-15,0 0 7 0,4 40-14 16,-1-18-9-16,0 3-19 0,-1 4-50 16,-2-1-3-16,0 0-13 0,-1 0-32 15,-2-1-56-15,0-3-85 0,1-4-97 16,1-4-123-16,1-5-248 0,0-5-579 15</inkml:trace>
  <inkml:trace contextRef="#ctx0" brushRef="#br0" timeOffset="92427.627">14037 11064 2285 0,'0'0'342'0,"0"0"-290"0,0 0-52 16,0 0-48-16,0 0-85 0,0 0 91 15,0 0 17-15,0 0-160 0,0 0-175 16,46 12-291-16,-34-10-550 0</inkml:trace>
  <inkml:trace contextRef="#ctx0" brushRef="#br0" timeOffset="92762.522">14228 11139 1929 0,'0'0'457'15,"0"0"-237"-15,0 0-11 0,0 0 71 16,-1 50-25-16,0-35-64 0,-1 3-52 15,2 1-44-15,0 2-39 0,0 2-27 16,2 1-17-16,2 3 1 0,1 0-11 16,-1 0 11-16,2 1-12 0,-1 0-1 15,-1-5-26-15,0 0 24 0,0-5-1 16,0-6-9-16,0-4 8 0,-1-3 4 0,0-3 0 16,-1-2 16-16,0-5 69 0,2-4 35 15,-2-4-57-15,2-7-29 16,0-1-12-16,-1-5-7 0,1 1 1 0,2 0-15 15,-1 4-1-15,0 5-25 0,1 6 15 16,1 3 10-16,1 4 0 16,1 3-23-16,2 4 23 0,2 2 36 0,0 2-18 15,0 3-18-15,1 1-1 0,-2 1-1 16,0 0 1-16,-3 1-2 0,-1-2-18 16,-3-2-29-16,0 0-79 0,-2-1-85 15,-1-3-163-15,-1-2-292 0,0-4-624 16</inkml:trace>
  <inkml:trace contextRef="#ctx0" brushRef="#br0" timeOffset="92996.702">14529 10992 2765 0,'0'0'459'0,"0"0"-208"15,0 0-48-15,0 0-36 0,0 0-41 16,0 0 31-16,-4 40 18 0,3-18-23 15,1 11-38-15,0 10-40 0,4 6-12 0,0 4-13 16,1-4-19-16,1-5-17 0,-1-11-13 16,0-6-1-16,-3-4-36 0,0-4-65 15,2 5-40-15,0 1-56 0,2-1-32 16,1-4-38-16,2-8-99 0,0-7-109 16,0-5-204-16,-2-4-629 0</inkml:trace>
  <inkml:trace contextRef="#ctx0" brushRef="#br0" timeOffset="93152.467">14531 11295 2713 0,'0'0'354'0,"0"0"-236"0,0 0 45 16,0 0 28-16,0 0-5 0,0 0 3 16,46 27-9-16,-26-30-12 0,5-5-168 15,2-4-6-15,2-2-191 0,8-6-89 16,7-4-196-16,-3 2-706 0,-10 4-886 15</inkml:trace>
  <inkml:trace contextRef="#ctx0" brushRef="#br0" timeOffset="93477.553">15027 11176 1395 0,'0'0'1845'0,"0"0"-1502"15,0 0-109-15,0 0 71 0,0 0-112 16,0 0-174-16,0 0-19 0,0 0-69 15,0 0 44-15,0 0 22 0,-21 57-8 16,13-28 11-16,0 1 2 0,-2 0-2 0,1-2-28 16,0 0-66-16,1-5-70 0,0-1-27 15,2-5-75-15,2-6-69 16,2-4-160-16,1-6-243 0,1-1-294 16</inkml:trace>
  <inkml:trace contextRef="#ctx0" brushRef="#br0" timeOffset="93657.474">14884 11241 1786 0,'0'0'555'0,"0"0"-209"0,0 0-25 16,0 0-8-16,0 0-30 0,0 0-37 16,0 0-136-16,0 0-110 0,0 0-30 15,0 0 30-15,0 0 28 0,30 7 10 16,-8 9-1-16,2-1-11 0,0 0 0 16,-2-1-14-16,0-3-12 0,-2 0-19 15,-5-2-104-15,-2-2-44 0,-5-3-29 16,-2 0-42-16,-2 0-78 0,-3-3-186 15,-1-1-266-15,-1 0-475 0</inkml:trace>
  <inkml:trace contextRef="#ctx0" brushRef="#br0" timeOffset="93829.748">14866 11346 2247 0,'0'0'446'0,"0"0"-182"0,0 0-5 0,0 0 59 15,0 0-77-15,0 0-68 16,1 41-16-16,7-34-10 0,3-4-11 0,5-3 19 15,1 0 18-15,7-3-32 16,10-9-132-16,11-7-9 0,11-9-129 0,2-2-108 16,-2-2-231-16,-14 9-744 0,-11 3-1408 15</inkml:trace>
  <inkml:trace contextRef="#ctx0" brushRef="#br0" timeOffset="94629.623">15658 11064 1691 0,'0'0'1070'0,"0"0"-839"0,0 0 3 0,0 0 109 0,0 0-74 15,0 0-122-15,0 0-128 0,0 0-19 16,0 0-66-16,0 0 66 0,13 47 35 0,-1-18 9 16,2 3-16-16,1 0-8 0,0 0-18 15,0-1 1-15,1-6 9 0,0-1-9 16,1-4 12-16,1-6-14 0,-1-4 11 16,0-5-12-16,1-5-1 0,0-3-12 15,-1-6-31-15,-3-5 31 0,-2-3-3 16,-2-4-22-16,-1 1 38 0,-4-6 0 15,-5 1 29-15,0-1-4 0,-3 0 41 16,-6 1 3-16,2 3 3 0,-1 2-16 16,3 6 59-16,1 6 24 0,2 3 6 15,0 4-70-15,2 1-75 0,3 6-110 16,3 6 8-16,6 12 102 0,4 13 25 16,4 18-10-16,2 6 7 0,-6 0 5 15,-6-3-14-15,-3 0 5 0,-4 2-2 16,-3 3-15-16,-3 2-1 0,-8-1-18 15,-2-2-37-15,-2-7-22 0,-1-11-19 16,2-13 24-16,2-11 72 0,0-3 35 16,-3-1 20-16,-7-3-11 0,-4 1-35 0,-9-9-9 15,-9-7-46-15,3-8-44 0,4-5-25 16,5-5-7-16,4-6-85 16,-1-14-137-16,2-12-156 0,12-2-508 0,10 12-515 15</inkml:trace>
  <inkml:trace contextRef="#ctx0" brushRef="#br0" timeOffset="94979.214">15977 10701 3251 0,'0'0'536'0,"0"0"-331"0,0 0 102 0,0 0-81 0,0 0-63 16,0 0-61-16,0 0-62 0,0 0 42 16,45 24 28-16,-2-3 19 0,12 16-53 15,5 7-34-15,-2 7-26 0,-9 1-7 16,-9 0-9-16,-5 5-2 0,-6 1-16 15,-8 10-7-15,-9 4-27 0,-9 6-70 16,-6 1-24-16,-7 0-2 0,-8-6-18 16,-3-6-25-16,-3-7 42 0,-4-5-20 15,-5-7-130-15,-3-5-329 0,5-16-694 16,-3-7-535-16</inkml:trace>
  <inkml:trace contextRef="#ctx0" brushRef="#br0" timeOffset="95730.346">12911 12375 1808 0,'0'0'1166'0,"0"0"-1012"0,0 0 28 0,0 0 104 0,-32-36-2 16,25 29-33-16,-1 1-45 0,0-2-76 16,0 2-68-16,0 1-22 0,0-1-22 15,-1 3-15-15,2 2-3 0,0-2-3 16,1 3-27-16,-2 0-26 0,1 3-3 0,0 3-40 15,-1 3 3-15,-1 6 30 0,1 3 19 16,0 5 19-16,2 1 7 16,1 1 5-16,2-1 13 0,3-3-23 0,0-1 7 15,5-4-6-15,3-2 24 0,2-4 1 16,3-2 20-16,1-2 21 0,3-1-3 16,0-3-13-16,2 1 0 0,-2-3-25 15,0 3 0-15,-3-2-22 0,-2 2-15 16,-4-2-27-16,-4 4-18 0,-3 0 20 15,-1 6 62-15,-4 1 0 0,-4 8 2 16,-5-2-2-16,0 5 1 0,-3-2 10 16,2 0-8-16,1 0-1 0,1-2-2 15,6-2-18-15,3-2-8 0,3-2 7 16,0 1 19-16,7-5 4 0,2 0 55 16,4-3 1-16,0 0-13 0,3 0 7 15,-2-1-19-15,1 0-15 0,-2 0-20 16,-1 0-29-16,-6 0-28 0,-2 5-21 0,-3 2 2 15,-1 3 20-15,-5 5-1 0,-4 3 7 16,-2 3 15-16,0 3 22 0,-1-1 11 16,3 0-14-16,2-1-3 0,5-4-50 15,2-2-135-15,6-3-224 0,5-5-237 16,0-6-561-16</inkml:trace>
  <inkml:trace contextRef="#ctx0" brushRef="#br0" timeOffset="96228.769">13323 13256 3031 0,'0'0'579'0,"0"0"-295"0,0 0-41 0,0 0 46 0,0 0-107 0,0 0-59 16,0 0-6-16,0 0-28 0,0 0-54 15,0 0-35-15,0 0-33 0,0 0-7 16,27-36 3-16,-22 34-6 0,-2 2-18 16,0 0-44-16,-1 5-34 0,-1 3-9 15,-1 5 73-15,0 5 16 0,-2 2 9 16,-4 3 3-16,-2 5 16 0,1-3 19 15,-1 2 11-15,2-4 0 0,3-1-11 16,1-2-7-16,2 1 5 0,5-4 14 16,3 2 26-16,3-2-1 0,4-2 22 15,0 1 6-15,3-2 0 0,1 0 0 16,-1 1-7-16,1-1-2 0,-3 0-4 16,1 1-21-16,-4 1-16 0,-1 0-3 15,-3 2-2-15,-3 0 2 0,-3 3 10 0,-2-1 12 16,-1 2-4-16,-3 0 1 15,-2-2 5-15,-1 1 4 0,-4-3 3 16,3-2-3-16,-2-2 9 0,-1-2-13 0,-4 0-18 16,-1-3-6-16,-6-3-95 0,-3-2-106 15,-5-3-88-15,-1-1-276 0,5-4-730 16,-11-10-912-16</inkml:trace>
  <inkml:trace contextRef="#ctx0" brushRef="#br0" timeOffset="104830.22">7556 13057 1315 0,'0'0'682'0,"0"0"-422"0,0 0 11 0,47 1-22 0,-17-4 27 15,13-2-17-15,11-5-27 0,4 0-67 16,0-3-65-16,-6 0-43 0,-2 2-29 15,-3-2-15-15,-1 2-13 0,-4 1-13 16,-2 0-18-16,-6 2-89 0,-7-1-47 16,-8 2-53-16,-1 3-112 0,2-3-167 15,2 1-175-15,-6-1-556 0</inkml:trace>
  <inkml:trace contextRef="#ctx0" brushRef="#br0" timeOffset="105079.8">7632 13164 2319 0,'0'0'382'16,"0"0"-100"-16,0 0 45 0,0 0-54 16,0 0-109-16,0 0-50 0,0 0 52 15,0 0-30-15,45-5-15 0,-5 2 6 16,12 0-3-16,7 0-16 0,3-2-53 15,-4-1-39-15,-5 0-16 0,1-4-19 16,1-1-58-16,-4 0-46 0,1-3-48 16,-4 2-40-16,-5-5-60 0,-10 5-118 15,-6-1-315-15,-12 6-685 0</inkml:trace>
  <inkml:trace contextRef="#ctx0" brushRef="#br0" timeOffset="105696.504">9097 12853 320 0,'0'0'2053'0,"0"0"-1797"0,0 0 30 0,0 0 63 0,0 0 4 16,-20-37-47-16,20 36-64 0,-2 1-68 16,2 0-81-16,0 0-93 0,0 4-31 0,4 6-68 15,3 4 99-15,6 12 46 16,9 13 16-16,-4 1-15 0,0-5-30 15,-4-2-17-15,-4-8-12 0,1 5-13 0,-1 2-46 16,-2-2-94-16,-3 0-92 0,1-2-169 16,-4-4-536-16,1-7-614 0</inkml:trace>
  <inkml:trace contextRef="#ctx0" brushRef="#br0" timeOffset="106148.301">9538 12881 2141 0,'0'0'353'0,"0"0"-124"0,0 0-74 0,0 0 18 15,0 0 12-15,0 0 13 0,39 9 59 16,-17-11-59-16,5-2-85 0,7-7-107 16,1 1-6-16,0 0-113 0,-3 0-57 15,-3 0-35-15,-1 2-79 0,-3 1-206 16,-4 1-280-16,-7 2-742 0</inkml:trace>
  <inkml:trace contextRef="#ctx0" brushRef="#br0" timeOffset="106316.206">9628 13036 212 0,'0'0'2649'0,"0"0"-2354"0,0 0-39 15,0 0-79-15,0 0-15 0,0 0 17 16,0 0 44-16,0 0 35 0,36 19-32 15,-15-24-97-15,4-2-126 0,4-5-3 16,4-5-129-16,8-3-106 0,-7-1-149 16,1-2-334-16,-7 5-954 0</inkml:trace>
  <inkml:trace contextRef="#ctx0" brushRef="#br0" timeOffset="108013.515">8883 12869 73 0,'-13'-3'1278'0,"5"0"-986"0,-4 1 14 0,-1-2 8 15,-3 2-13-15,5 0-27 0,0-1-27 0,2 3-26 16,4-1-5-16,1-2-14 0,4 3-41 15,0 0-76-15,0 0-85 0,4 4 12 16,8 5-12-16,3 3 83 0,8 5 17 16,4 3-13-16,4 3-47 0,0-1-24 15,2-2-16-15,-2 0-17 0,-2-4-36 16,0-3-21-16,-2-2-59 0,-4 0-74 16,2-4-99-16,-4 0-167 0,1-5-235 15,-5-2-289-15,-3-2-186 0</inkml:trace>
  <inkml:trace contextRef="#ctx0" brushRef="#br0" timeOffset="108230.791">9177 12791 2290 0,'0'0'414'0,"0"0"-131"16,0 0 49-16,0 0-2 0,-40-25-65 0,36 24-45 16,4 1-8-16,0 0-103 15,0 1-60-15,0 5-49 0,2 4 28 16,5 6 80-16,1 4 18 0,1 8-6 0,3 6-38 15,-2 8-39-15,1 9-40 0,-3 3-1 16,-4-2-2-16,-4-1-12 0,-4-4-6 16,-1 1-71-16,-2 0-52 0,0-8-69 15,5-10-44-15,-2-11-40 0,4-6-141 16,0-1-309-16,0-4-731 0</inkml:trace>
  <inkml:trace contextRef="#ctx0" brushRef="#br0" timeOffset="108763.402">10081 12537 1770 0,'0'0'1016'0,"0"0"-800"0,0 0-66 0,0 0-44 0,0 0-4 16,0 0 66-16,18 54 35 0,-9-27-30 16,3 5-42-16,-1 0-29 0,-3 0-40 15,2 2-34-15,-3-1-12 0,-2-2-14 16,-2 0-2-16,-1-1-16 0,0 1-87 16,-2-3-111-16,3-1-180 0,0-4-381 15,-2-8-1012-15</inkml:trace>
  <inkml:trace contextRef="#ctx0" brushRef="#br0" timeOffset="108996.145">10653 12503 3145 0,'0'0'436'0,"0"0"-272"0,0 0-50 15,0 0 61-15,-14 47-67 0,4-28-18 16,-3 6-18-16,-2 2-41 0,-1 1-31 0,-3 2-15 16,4 2-6-16,-5-3-39 0,4 0-55 15,3 0-27-15,0-4-18 16,3-5-102-16,2-4-72 0,4-6-83 0,1-8-132 16,1-2-426-16</inkml:trace>
  <inkml:trace contextRef="#ctx0" brushRef="#br0" timeOffset="109166.538">10361 12533 2632 0,'0'0'370'0,"0"0"-140"15,0 0-64-15,0 0-39 0,0 0 38 16,0 0 64-16,37 47-2 0,-18-29-71 16,2 2-54-16,1-1-34 0,1 0-37 15,0-2-12-15,0 0-19 0,1-3-19 16,-2-1-49-16,1 0-56 0,-1 0-79 15,1-2-33-15,-3 0-121 0,-1-1-607 16,-6-6-711-16</inkml:trace>
  <inkml:trace contextRef="#ctx0" brushRef="#br0" timeOffset="109530.78">10784 12479 3027 0,'0'0'447'0,"0"0"-118"0,0 0-20 16,0 0 36-16,0 0-74 0,0 0-35 15,0 0-52-15,0 0-111 0,18-39-73 16,-7 26-3-16,3 2-13 0,3-1 1 16,3 2-12-16,0 3-13 0,0 3-15 15,0 4 19-15,-3 3-10 0,-2 6-40 16,-2 3-34-16,-5 5 16 0,-1 3 36 15,-7 11 9-15,-4 10 13 0,-10 10-16 16,-3 6 12-16,-1-10-36 0,4-11 36 16,6-16 50-16,1-1 37 0,3-1 53 0,0 0 9 15,1-1-21-15,3-3-26 16,0-2-6-16,3-4 16 0,3-2 30 16,6-4 15-16,3-2-15 0,4-1-64 0,5-7-28 15,3-2-110-15,2-4-118 16,2 0-108-16,-1-2-250 0,-1 0-516 0,-7 5-359 15</inkml:trace>
  <inkml:trace contextRef="#ctx0" brushRef="#br0" timeOffset="110096.654">9775 13405 2200 0,'0'0'236'0,"0"0"-36"0,0 0-7 0,0 0 80 0,0 0-30 0,62-10 80 0,-17 0-33 15,13-10-101-15,10-2-77 16,-1-3-62-16,-3 2-37 0,-12 4-13 0,-4 2-52 16,-9 3-111-16,-9 3-41 0,-10 2-20 15,-2 2-23-15,2 0-107 0,-3-1-203 16,-2-1-218-16,-5 5-650 0</inkml:trace>
  <inkml:trace contextRef="#ctx0" brushRef="#br0" timeOffset="110281.163">9855 13505 2502 0,'0'0'386'0,"0"0"-94"15,0 0-24-15,0 0-34 0,0 0-73 16,0 0 97-16,0 0 56 0,40 22-91 16,2-34-103-16,13-6-28 0,10-6-52 15,-4-4-40-15,-4-1-3 0,-6 2-98 16,-2 3-87-16,-4-1-106 0,-10 2-183 15,-6 5-526-15,-13 5-757 0</inkml:trace>
  <inkml:trace contextRef="#ctx0" brushRef="#br0" timeOffset="110749.917">10586 13187 2683 0,'0'0'472'0,"0"0"-197"15,0 0-60-15,0 0 31 0,0 0-57 16,0 0-64-16,0 0-59 0,0 0-26 16,0 0-27-16,42-34-13 0,-26 26-15 0,1 0 13 15,1 4-23-15,-4 1-12 0,0 2-10 16,-3 1-9-16,-5 2-19 0,0 4-8 16,-4 6-39-16,-2 2 81 0,-4 9 13 15,-8 9 5-15,-11 8-5 0,-4 11 3 16,-4 4 3-16,2-10-3 0,12-11 21 15,5-14 4-15,4-2 23 0,1-1 87 16,4-1 9-16,1 1 1 0,2-7 6 16,5-2 23-16,6-2 31 0,4-3 116 15,3-2-97-15,8-1-98 0,3-6-62 16,7-8-39-16,11-7-58 0,4-6-73 16,0-1-124-16,-4 1-216 0,-11 4-688 15,-14 9-1046-15</inkml:trace>
  <inkml:trace contextRef="#ctx0" brushRef="#br0" timeOffset="117597.13">24362 7064 2466 0,'0'0'615'0,"0"0"-401"0,0 0-58 0,0 0 25 15,0 0-71-15,0 0-50 0,0 0-10 16,0 0-21-16,0 0-7 0,-24 39 19 16,20-15 6-16,1 10 3 0,3 12-12 15,0 15-16-15,3 7 9 0,1-1-9 16,2 3-3-16,-1-4-4 0,-2 8 1 16,-1 5-3-16,0 3 5 0,-1 7 20 15,-1 5-23-15,0 10-13 0,0 8 39 16,0 5 2-16,-2 5 19 0,-1 8 34 15,1 5 58-15,-1 7-59 0,-2 8-6 16,2 4 0-16,0 6 9 0,1 2-3 16,0 4 5-16,-1 6-18 0,-1 3-9 15,-1 2 9-15,1 3 12 0,-3-1-12 0,3-1-61 16,-1 1 46-16,-1-3-22 16,0-4-45-16,1 0 51 0,0-4-14 0,1-4-10 15,2-5-6-15,-1-7 15 0,1-5-15 16,0-8-18-16,1-6 7 0,0-9-10 15,0-9 0-15,1-9-19 0,-1-9-56 16,1-13 14-16,0-12-56 0,0-14-53 16,0-18-45-16,0-16-32 0,0-11-198 15,1-8-308-15,1-3-768 0,2-15-734 0</inkml:trace>
  <inkml:trace contextRef="#ctx0" brushRef="#br0" timeOffset="118229.877">26345 6370 2538 0,'-1'59'432'0,"1"8"-343"0,4 15-31 15,2 0 89-15,-2 6 69 0,1 7-38 16,1 8 2-16,-1 6-61 0,2 6-31 0,0 4 4 16,-1 5-21-16,1 4-18 15,-3 7 34-15,-2 4 6 0,1 4-6 16,-3 8-16-16,-3 3 3 0,-1 6 12 0,-1 7 3 15,-3 3 9-15,1 7 9 0,-4 5-3 16,2 2-1-16,2 1-36 0,1 2 55 16,-2 0-4-16,4 1-21 0,0-2 24 15,2 5-42-15,2-5-31 0,-2-2 6 16,1 3-14-16,-1-6-19 0,0-3-3 16,-4 1-3-16,0-7-12 0,0-4-2 15,-2-7 17-15,-1-3-18 0,-1-10-3 16,-3-9 3-16,-1-6 0 0,-1-11-2 15,-1-9-49-15,-1-8 17 0,-1-15-20 16,1-12-18-16,1-10-19 0,1-14-3 16,3-13-21-16,3-14 9 0,3-10-25 15,1-9-39-15,1-5-78 0,-1-3-173 16,3-20-346-16,0-1-702 0,2-33-769 0</inkml:trace>
  <inkml:trace contextRef="#ctx0" brushRef="#br0" timeOffset="118797.473">24268 7839 2896 0,'0'0'374'0,"-38"-4"-256"0,27 1 35 0,1 0 81 15,0 2-68-15,1-2-39 0,4 2 4 16,2-1 3-16,3 2 11 0,0-2 16 16,0 1-23-16,1 0-24 0,3-2 5 15,7 1 3-15,2-2-24 0,18-2-7 16,19-4-12-16,28-3-9 0,17 0-6 15,11 0-13-15,3 0-14 0,1 1-10 16,7 0-12-16,5 0 3 0,8 2 3 16,2-2-6-16,3 4 13 0,0 1-1 15,-1 0-3-15,0 4-9 0,-4 0-14 16,-8 3 0-16,-9 0-2 0,-9 2-10 16,-12 2-7-16,-15 4-9 0,-10-1-37 15,-21 2-48-15,-16-1-33 0,-10-1-44 16,-9-1-34-16,-5 5-105 0,-2 1-223 15,-6 4-223-15,-4-4-563 0,-25 5-681 0</inkml:trace>
  <inkml:trace contextRef="#ctx0" brushRef="#br0" timeOffset="119347.586">24276 10096 1494 0,'0'0'773'0,"0"0"-508"0,-51-24 28 0,34 13-46 16,-2 1-39-16,2-1-39 0,1 2 27 15,2 0 6-15,0 0-32 0,4 3-4 16,2 0 27-16,4 2-13 0,2 2 26 16,2 1 21-16,5 1-93 0,7 0-97 15,15 0 39-15,25 3 34 0,28 3 38 16,19-5 22-16,9-1-64 0,4 0-40 16,-5-3-20-16,5-2-16 0,-1-1-9 15,3 2 0-15,2-3 0 0,-8 2 4 16,-1 2 5-16,-10-3-9 0,-7 1-21 15,-6 0-2-15,-11 1-13 0,-11-3-15 16,-15 2-25-16,-13-2-51 0,-11 1-75 16,-7 0-37-16,1-3-19 0,-2-3-84 0,-1-5-172 15,-2-11-228-15,-9 5-761 16,-3-17-683-16</inkml:trace>
  <inkml:trace contextRef="#ctx0" brushRef="#br0" timeOffset="119962.565">24881 7964 2727 0,'0'0'386'0,"0"0"-274"0,-5 51-39 0,5-24 67 0,0 4-3 16,3 2-42-16,0-2-17 0,0 1-21 15,1-5-38-15,-2-1 3 0,1-8-6 16,1-4 3-16,-1-7-16 0,1-3 16 16,-2-2 18-16,0-2 70 0,1-8 19 15,-1-2 2-15,4-6-51 0,-3-5-27 16,1-5-22-16,3-5 9 0,-1-1 12 16,-1-1 19-16,1 2 0 0,-2 1-3 15,1 6-10-15,2 6-15 0,0 4-16 16,1 6 10-16,-2 4-31 0,4 4-3 15,1 2-3-15,-1 6 0 0,4 3 3 16,-2 3-3-16,1 3-34 0,-2 2-27 16,-4-2-4-16,-1 1 34 0,0-2 10 15,-2-4-7-15,0-2 6 0,0-5 10 0,-1-2 15 16,3-3 3-16,2 0 46 16,2-6 40-16,1-4-6 0,7-2-31 15,0-8-12-15,3-1-15 0,2-4-22 0,-5 3-3 16,4 3-31-16,-2 4-30 0,-4 7 3 15,2 7 2-15,-3 1-2 0,1 10 8 16,-2 4 7-16,0 3-12 0,-4 5-23 16,-2-1-39-16,-1 2-45 0,-4-1-61 15,-1-2-191-15,-2-3-356 0,0-5-809 16</inkml:trace>
  <inkml:trace contextRef="#ctx0" brushRef="#br0" timeOffset="120396.294">25563 7963 2870 0,'0'0'614'0,"0"0"-185"0,0 0-162 0,0 0-24 0,0 0-107 15,-42-13-93-15,28 12-43 0,-1 1-16 16,-1 1-30-16,1 4-6 0,-1 4-10 16,2 1 3-16,1 2 12 0,4 1 7 15,2 1 3-15,3-1 2 0,3-2 1 16,1-2 4-16,6-1 30 0,3-1 22 0,4-4-4 15,0-2 66-15,2-1-15 0,1-1-4 16,1-3-6-16,-2-2-16 16,1 1-6-16,-1-2 0 0,-4 3 3 0,0-1-12 15,-4 1-16-15,-1 3-11 0,0-1-1 16,-3 2-18-16,0 0-4 0,1 0-5 16,-2 0 11-16,0 0 4 0,2 0 12 15,1 0 1-15,1 0 14 0,-1 0 7 16,6-1-20-16,-2-4-2 15,2-2-22-15,3-1 21 0,-1-2 1 0,3-1 2 16,-1 0-1-16,1 2-1 0,-4 2-21 16,0 5 2-16,-3 2-9 0,0 2-15 15,0 6 25-15,-4 4 18 0,1 1 0 16,-2 0-7-16,-2 1 4 0,-1-2-9 16,0-3-25-16,0-3-56 0,0-4-85 15,0-2-83-15,3-2-185 0,1-9-547 16,-2 3-840-16</inkml:trace>
  <inkml:trace contextRef="#ctx0" brushRef="#br0" timeOffset="120536.041">25784 7792 2856 0,'0'0'464'0,"0"0"-143"0,0 0-141 0,0 0-45 0,0 0-69 0,0 0-34 15,0 0-32-15,0 0-13 0,0 0-44 16,0 0-166-16,0 0-103 0,0 0-234 15,0 0-720-15,41 10-315 0</inkml:trace>
  <inkml:trace contextRef="#ctx0" brushRef="#br0" timeOffset="120812.885">25925 7853 962 0,'0'0'1979'16,"0"0"-1554"-16,0 40-70 0,2-22-53 16,-1 2 5-16,0-1-94 0,0-2-19 15,1-2-37-15,0-2-84 0,-2 0-48 16,2-3-25-16,-2-2-3 0,2-2-22 15,-2-1-21-15,0-3-21 0,0 0 3 0,0-2 30 16,0 0 34-16,2 0 49 16,-2-3 12-16,2 0 1 0,0-3-13 15,2-1-16-15,4-1-30 0,-1 0 9 0,2 1 10 16,4 1-10-16,0 3-12 0,3 0-1 16,-1 3-2-16,1 0-9 0,-3 4-4 15,1 0-5-15,-1 1-28 0,-4 0-37 16,2-1-15-16,-6-2-44 0,3 0-46 15,-3 0-89-15,1-2-119 16,1 0-218-16,0-3-478 0,-1 0-596 0</inkml:trace>
  <inkml:trace contextRef="#ctx0" brushRef="#br0" timeOffset="121266.718">26348 7841 1927 0,'0'0'383'0,"0"0"-86"0,0 0 22 0,0 0-73 16,0 0-26-16,-47-5-42 0,36 10-4 16,1 2-45-16,0 5-47 0,3 2-16 15,1 8-6-15,2 10-10 0,4 11 3 16,1 8 7-16,8 0-20 0,0-14-24 16,1-11-2-16,0-8-14 0,3 1-31 15,3-2-122-15,3 1-139 0,2-4-186 16,3-11-625-16,-7-2-849 0</inkml:trace>
  <inkml:trace contextRef="#ctx0" brushRef="#br0" timeOffset="121480.512">26601 7803 2654 0,'0'0'687'0,"0"0"-354"0,0 0-84 15,0 0-45-15,0 0-54 0,0 0-29 16,0 0 55-16,0 0 40 0,38 42-17 15,-16-20-28-15,2 4-46 0,2 3-34 16,6 7-33-16,4 9-46 0,2 9-12 16,-3 3-46-16,-8 0-36 0,-10 0-49 15,-10-4-3-15,-10 3-68 0,-14 2-75 16,-6 0-126-16,-10-7-297 0,4-13-851 16,0-6-369-16</inkml:trace>
  <inkml:trace contextRef="#ctx0" brushRef="#br0" timeOffset="122247.475">24255 11458 1631 0,'0'0'530'0,"0"0"-103"0,0 0-22 0,0 0-82 0,0 0-78 16,0 0-71-16,0 0-32 0,0 0-30 0,0 0-10 15,0 0 13-15,0 0 41 16,0 0 63-16,0 0-46 0,37 1-1 16,2-1-4-16,19-4-25 0,10-5-24 0,11-2-25 15,5-2-18-15,2-1-22 0,10 0-11 16,9 0-4-16,4-1-3 0,9 2-14 15,2 1-4-15,4 1-16 0,-2 1 10 16,-1 2 0-16,-1-2-11 0,-8 4 9 16,-7-1-10-16,-13 0-36 0,-13 1-43 15,-12-1-6-15,-20 0-18 0,-16 3-49 16,-15 1-24-16,-8 0-81 0,-6 2-125 16,-3 1-126-16,-10-2-216 0,-3 2-585 15,-17-2-655-15</inkml:trace>
  <inkml:trace contextRef="#ctx0" brushRef="#br0" timeOffset="122932.576">25173 11685 1344 0,'0'0'403'0,"0"0"-42"0,0 0 14 16,0 0 22-16,0 0-55 0,0 0-42 0,0 0 9 16,0 0-41-16,0 0-56 0,0 0-69 15,0 0-60-15,0 0-83 0,6-35 0 16,-12 18-37-16,-1 3-3 0,-1 0-4 15,-2 1 16-15,-2 3 4 0,3 3 2 16,-4 0 3-16,2 4-18 0,2 2 9 16,1 1 3-16,0 7-15 0,4 6-29 15,3 11 10-15,1 13 59 0,9 12 47 16,0 6 6-16,1-1-35 0,0-6-5 16,-4-7-13-16,-3-7-16 0,-1-6 1 15,-1-6-29-15,-1 0-12 0,0 2-11 16,-4 4-2-16,-2 2 3 0,-3-3-44 0,-1-3-26 15,1-4-42-15,-4-6-39 0,2-4-157 16,1-7-136-16,0-3-107 0,5 0-621 16</inkml:trace>
  <inkml:trace contextRef="#ctx0" brushRef="#br0" timeOffset="123111.754">25004 11895 1372 0,'0'0'764'0,"0"0"-260"16,0 0-47-16,0 0-59 0,0 0-104 15,0 0-89-15,0 0-32 0,0 0-27 16,0 0 9-16,0 0 12 0,39-3-32 16,-19 5-58-16,5-2-37 0,3-2-22 15,0-4-18-15,2-2-21 0,2-2-84 16,1 0-101-16,-2-1-88 0,0 0-170 16,-3-2-525-16,-6 5-881 0</inkml:trace>
  <inkml:trace contextRef="#ctx0" brushRef="#br0" timeOffset="123714.379">24256 12764 1239 0,'0'0'1008'0,"0"0"-672"0,0 0-20 0,0 0-40 0,-38 31-25 0,36-25-82 15,2 1-40-15,4 0-3 0,6 0 37 16,4 1 35-16,7 1-24 0,3-2-28 16,10 1-1-16,10 0-16 0,12-1-37 15,6 0-40-15,2 0-27 0,1-3-1 16,-1 3 7-16,10 0 14 0,7 0 16 16,8 3 28-16,8-1 78 0,11 0-64 15,6 1-36-15,5-1-9 0,3-2 5 16,1 0-5-16,-1 0 5 0,-6-1-5 15,-5-2-37-15,-11-1-20 0,-7-3-1 16,-10 1-15-16,-8-1-13 0,-9 0-14 16,-16 2-43-16,-17-2-60 0,-10 0-64 15,-11 0-96-15,-5-3-344 0,-3 0-1111 16,-12-11-843-16</inkml:trace>
  <inkml:trace contextRef="#ctx0" brushRef="#br0" timeOffset="124814.312">24575 12337 1922 0,'0'0'1048'0,"0"0"-767"0,0 0-52 0,0 2 25 0,0 2-65 16,3 0-35-16,2 4 21 0,2 2 17 16,4 5-59-16,1 1-19 0,3 2-49 15,1 1-31-15,2 5-32 0,0-3-1 16,3 0-1-16,-2 2-13 0,1-4-33 0,1 0-37 15,-1-3-40-15,-1-2-57 16,0-3-60-16,-4-1-100 0,0-3-161 0,-2-4-318 16,-5-2-786-16</inkml:trace>
  <inkml:trace contextRef="#ctx0" brushRef="#br0" timeOffset="125047.322">24929 12343 2564 0,'0'0'537'0,"0"0"-215"16,0 0-52-16,0 0-25 0,0 0-50 15,0 0-20-15,-9 51 11 0,1-29 21 16,1 2-54-16,-5 2-43 0,-1 2-21 16,-1 1-25-16,0 2-21 0,-5 6-28 15,-3 8-13-15,-4 6-1 0,1-5-1 16,3-7-15-16,7-13-34 0,3-6-79 15,1 1-71-15,-1 0-85 0,2-1-171 16,4-7-700-16,6-13-1262 0</inkml:trace>
  <inkml:trace contextRef="#ctx0" brushRef="#br0" timeOffset="125979.427">25185 12546 1345 0,'0'0'628'0,"0"0"-246"0,0 0-7 0,0 0-6 0,0 0-60 15,0 0-68-15,0 0-39 0,0 0-48 16,0 0-15-16,0 0-11 0,0 0-51 0,0 0-40 15,0 0 13-15,0 0 15 16,0 0-12-16,0 0-16 0,46 13-16 0,-27-13-21 16,5 0-79-16,3-2-98 0,0-2-109 15,3-3-162-15,1 4-507 0,-9-1-536 16</inkml:trace>
  <inkml:trace contextRef="#ctx0" brushRef="#br0" timeOffset="126141.577">25241 12703 2686 0,'0'0'456'0,"0"0"-141"0,0 0-30 15,0 0-83-15,0 0-99 0,0 0-68 16,0 0 15-16,0 0 16 0,0 0 15 16,0 0-22-16,0 0-59 0,62 19-92 15,-29-27-109-15,11-3-82 0,5-6-132 16,-4 3-552-16,-12 1-755 0</inkml:trace>
  <inkml:trace contextRef="#ctx0" brushRef="#br0" timeOffset="127996.014">25712 12458 1114 0,'-3'-1'1217'0,"2"-2"-820"0,0-1 5 15,1 0-20-15,0-1-28 0,0-1-77 16,1 1-66-16,2-3-34 0,4 0-47 15,0-2-41-15,4 0-28 0,2-2-3 16,3 3 1-16,-1 1-13 0,2 1-25 16,-2 1-21-16,-1 3-25 0,0 2-5 15,-3 1-13-15,-1 1-3 0,-2 3-9 16,-1 5-7-16,1 1-33 0,-4 0-4 0,0 7 22 16,-2 1 21-16,-2 1 0 0,0 2-3 15,-6 1 3-15,0 0-9 0,-2 0-7 16,1-2 31-16,-3-1 41 0,0 0 15 15,1-2 7-15,-3-3 22 0,2 1-4 16,-1-3 19-16,2-1 7 0,-2-2-4 16,2 1-13-16,2 0-21 0,3-4-25 15,-3 1 10-15,5-2-11 0,1-2 0 16,0 1-2-16,1-1 2 0,0-3 13 16,1 0 16-16,2 2 19 0,-1 0-1 15,3-2 7-15,-4 0-7 0,1 0-9 16,0 0-16-16,0 0-2 0,-2 0-7 15,0 0 1-15,0 0-1 0,0 0-15 16,0 0 0-16,0 0-1 0,0 0-14 0,0 2 11 16,0-2 1-16,0 0-12 0,0 0 15 15,0 0 1-15,0 0 18 16,0 0 2-16,0 0 4 0,0 1 2 0,0-1 4 16,0 0 2-16,0 0 10 0,0 0 0 15,0 0 6-15,0 0-6 0,0 0 8 16,0 0 16-16,2 0 34 0,2 0-19 15,-1 0-22-15,7 0-5 0,0 0-10 16,3 0-5-16,5 0-7 0,3 0-15 16,4 0-3-16,2 0-15 0,4 0 0 15,7-1-42-15,7-3-131 0,8-1-67 16,0-5-47-16,-4-5-251 0,-13 1-1263 16,-7-5-806-16</inkml:trace>
  <inkml:trace contextRef="#ctx0" brushRef="#br0" timeOffset="133002.16">24911 8731 859 0,'-2'0'1335'0,"2"0"-950"0,-1 0-79 0,1 0-14 15,-1 0-66-15,1 1-99 0,-4 3-70 16,-1 4-20-16,0 3-36 0,-3 5 11 16,-1 6 19-16,-4 2-8 0,-1 2-20 15,-2 2-3-15,-1 0 0 0,-3-1-41 16,3-1-57-16,-2-1-42 0,1-1-26 16,3-2-48-16,-1-1-72 0,5-5-118 15,1-2-206-15,2-6-529 0</inkml:trace>
  <inkml:trace contextRef="#ctx0" brushRef="#br0" timeOffset="133264.182">24643 8779 1294 0,'0'0'335'0,"0"0"3"0,0 0 15 16,0 0 32-16,0 0-9 0,0 0-41 15,0 0-44-15,0 0-64 0,0 0-75 16,0 0-74-16,0 0-32 0,0 0-15 16,2-4 41-16,14 22 46 0,3 2-19 15,4 3-50-15,1 1-23 0,-2 0-26 16,0-2-15-16,-1-2-29 0,-1-2-89 16,-1-1-66-16,-1-2-105 0,-2-1-160 15,-1-4-592-15,-4-3-854 0</inkml:trace>
  <inkml:trace contextRef="#ctx0" brushRef="#br0" timeOffset="134029.548">25223 8608 1384 0,'0'0'673'0,"0"0"-200"0,0 0-113 0,0 0-30 15,0 0-33-15,0 0-67 0,0 0-56 16,0 0-65-16,0 0-29 0,0 0-24 15,0 0-28-15,0 0-25 16,0 0 9-16,0 0-12 0,0 0-28 0,-41-22 13 16,32 19 12-16,-1 2-19 0,1 0 0 15,-1 1-3-15,0 0 6 0,1 0 7 16,1 2 8-16,0 1-19 0,1 1-5 16,3 1 9-16,-2 3-9 0,2-1 6 15,2 3-3-15,1 1 22 0,1 3 3 0,0 2 13 16,2 1-10-16,2 5 25 0,1 1-25 15,-1 3 16-15,0 2-4 0,-1 2-14 16,1 2 1-16,-4-3 10 0,0 2 0 16,0-1-12-16,0-1 0 0,0-2 2 15,-3-3 1-15,2-1 8 0,1-3-11 16,0-4-1-16,1-3-14 0,4-4 2 16,1-4-15-16,4-3-54 0,-1-2-37 15,7-4-26-15,1-6-62 0,3-2-233 16,3-7-318-16,-6 5-544 0</inkml:trace>
  <inkml:trace contextRef="#ctx0" brushRef="#br0" timeOffset="134362.65">25247 8803 1953 0,'0'0'483'16,"0"0"-83"-16,0 0-9 0,0 0-35 0,0 0-81 15,0 0-84-15,0 0-31 0,0 0-23 16,0 0-25-16,0 0-54 0,0 0-33 16,44-6-25-16,-28 6-1 0,-3-1-27 15,-1 1-21-15,-1 0-26 0,-2 0-11 16,-1 3-11-16,-1 1-6 0,-4-1-1 16,-2 4 22-16,-1 2 41 0,-1 0 29 15,-2 5 11-15,-7-1 1 0,2 3 19 16,-2 0 0-16,0-3-1 0,3-1-15 15,3-1 22-15,-1-1-7 0,4-2-5 16,1-3 3-16,4 0 18 0,3-1 33 16,4-2 5-16,2-1-4 0,5-1-23 15,-2 0-45-15,4-3-53 0,1-2-72 16,0-3-70-16,3-2-86 0,-5-3-225 16,0 0-593-16,-4 1-645 0</inkml:trace>
  <inkml:trace contextRef="#ctx0" brushRef="#br0" timeOffset="134747.727">25447 8617 2320 0,'0'0'440'0,"0"0"-119"16,0 0-34-16,0 0-30 15,0 0-30-15,0 0-57 0,0 0-4 0,0 0-10 16,0 0 24-16,0 0-26 0,0 0-56 15,49-13-27-15,-34 6-37 0,4 0-19 16,0-1-15-16,-1 0-12 0,0 1-4 16,-1-1 4-16,-3 4-6 0,-3-1-1 15,-4 2 7-15,-3 2 0 0,-1 1-16 16,-3 0-15-16,0 3-9 0,0 3-19 16,0 3 56-16,2 4 15 0,0 5 1 15,0 2 18-15,-1 4-4 0,3 1-2 16,0 2 8-16,2 2 19 0,-1 1-27 15,4-1-1-15,0 1 3 0,0 0 1 0,2-2-15 16,-2-1 14-16,0-1-14 16,0-1 9-16,-3-2-10 0,-1-1-1 15,-5-2-14-15,0 1-7 0,-5-2-48 0,-6 0-38 16,-4 1-31-16,-6-3-45 0,-3 2-63 16,0-5-233-16,-3-3-544 0,3-6-766 15</inkml:trace>
  <inkml:trace contextRef="#ctx0" brushRef="#br0" timeOffset="138679.683">9977 15443 2168 0,'0'0'524'0,"0"0"-347"0,0 0-52 0,0 0 39 0,0 0 5 0,0 0 22 15,0 0 5-15,0 0-17 0,0 0-8 16,0 0 6-16,0 0-3 0,-2 7 9 15,4-10-17-15,0-1-71 0,0-3-21 16,1-5-62-16,5-5-12 0,4-7-34 16,-1-3-5-16,7 0 2 0,-1-2 9 15,1 2 7-15,1 1-1 0,-2 1-3 16,1 1 13-16,-3 3 10 0,-1 2-10 16,-3 5-7-16,-1 4-8 0,-5 2-4 0,0 3 3 15,-3 3 6-15,0 1-5 16,-1 1-4-16,0 3-6 0,1 3 3 15,1 4 34-15,3 3 37 0,0 5-9 0,2 3-27 16,-1 3 0-16,1 3 1 16,-1 3 1-16,5 2 18 0,-2 0-8 0,-1 2-12 15,2 0 8-15,-2 1-9 0,-1 1-2 16,-3-1 2-16,2-3-2 0,-4 0-20 16,-1-2-24-16,2-5-3 0,-4-1-4 15,2-5-3-15,-2-3-25 0,0 1-34 16,0-4-27-16,-2-2-46 0,-2-4-125 15,2 2-118-15,-1-5-151 0,-2-1-200 16,1-3-532-16</inkml:trace>
  <inkml:trace contextRef="#ctx0" brushRef="#br0" timeOffset="138913.344">10113 15792 2096 0,'0'0'450'0,"0"0"-67"0,0 0-60 15,0 0-11-15,0 0-44 0,0 0-25 16,0 0-34-16,0 0-51 0,0 0-34 0,0 0-19 16,0 0 21-16,0 0-13 0,0 0-58 15,0 0-36-15,-15 7 17 16,27-8 23-16,15-5 5 0,10-6-16 0,17-5-32 16,4-3-16-16,2-3-14 0,-4 2-56 15,-7 1-28-15,0 2-101 0,-4-2-121 16,-8 2-238-16,-13 4-958 0,-1-9-891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59:18.192"/>
    </inkml:context>
    <inkml:brush xml:id="br0">
      <inkml:brushProperty name="width" value="0.05292" units="cm"/>
      <inkml:brushProperty name="height" value="0.05292" units="cm"/>
      <inkml:brushProperty name="color" value="#FF0000"/>
    </inkml:brush>
  </inkml:definitions>
  <inkml:trace contextRef="#ctx0" brushRef="#br0">9428 10726 1613 0,'0'-7'383'0,"0"4"-250"0,0-1-16 0,0 0 48 16,0-1-10-16,0 2-3 0,2 0 9 16,-2 1-43-16,0 1-34 0,0-1-20 0,0 2-4 15,0 0-2-15,0 0-7 16,2 0 9-16,0 0-2 0,1 0-11 15,8 0 11-15,0 0 21 0,5 0 28 0,4 2-12 16,13-1-20-16,9 0-6 0,11 0 0 16,7-1-14-16,1 0 13 15,-4-1 44-15,-1-3 19 0,-2 1-44 0,-1-1-41 16,-4 1-21-16,-2 0-16 0,-10 2-9 16,-8-1-13-16,-9 1-8 0,-4-2-7 15,2 2-15-15,-3-2-87 0,1 3-23 16,-8-1-26-16,-5 1-41 0,-3 0-68 15,-2 0-69-15,-2 0-186 0,-7 0-225 16,3 1-432-16</inkml:trace>
  <inkml:trace contextRef="#ctx0" brushRef="#br0" timeOffset="283.48">9413 10865 2390 0,'0'0'297'15,"0"0"11"-15,0 0-39 0,0 0-75 16,0 0-10-16,0 0 106 0,0 0 11 16,38 10-56-16,-16-8-41 0,9-1-10 15,13-1-32-15,14 0-43 0,4-3-43 16,0-3-36-16,-6-1-28 0,-7 3-11 15,-2-2-1-15,-3 0-25 0,-1 0-69 16,-8 1-65-16,-8 0-61 0,-6 2-147 16,-3-1-310-16,-5 2-792 0,8-11-802 0</inkml:trace>
  <inkml:trace contextRef="#ctx0" brushRef="#br0" timeOffset="3034.036">7903 7640 2496 0,'0'0'271'0,"0"0"-136"0,0 0 42 0,0 0 8 15,0 0 6-15,0 0-48 0,0 0 12 16,0 0-29-16,0 0 27 0,53-12 17 16,-3 8-36-16,6-1-16 0,5-3-53 15,-4-3-22-15,-3 1-15 0,0-3-10 16,-1 3-15-16,-4-1-3 0,0 2-10 16,-13 4-2-16,-5 4-10 0,-7-1 3 15,-6 2-5-15,2 0-13 0,0 0-38 16,3 3-21-16,-6 2-19 0,-3 2-48 15,-4 0-32-15,-3 2-32 0,-5 1-24 16,0 2-27-16,-2 0 2 0,-4 0-59 16,-5 0 5-16,-3-2-27 0,0 0-144 15,-5-1-125-15,5-5-36 0</inkml:trace>
  <inkml:trace contextRef="#ctx0" brushRef="#br0" timeOffset="3318.338">8119 7769 684 0,'0'0'593'15,"-45"13"-300"-15,28-7 25 0,-1 1-52 16,-2 1 29-16,6-2 31 0,6-1-2 16,0-1-31-16,6-3-42 0,2-1-68 15,0 0-76-15,8 0-4 0,2 0 92 16,13 0 38-16,12-1-5 0,19-3-80 15,8-1-56-15,1-4-31 0,1 1-18 16,-6-1 3-16,-1 0-4 0,3 0-5 16,-2 0-16-16,-5 0-9 0,-3-1-12 15,-4 0-2-15,-11 2-13 0,-6 2-34 16,-10 1-39-16,-2 2-47 0,1-1-120 16,-3-1-203-16,-1 2-680 0,-5-4-1573 0</inkml:trace>
  <inkml:trace contextRef="#ctx0" brushRef="#br0" timeOffset="9900.048">9915 8487 720 0,'-2'0'638'0,"2"0"-283"0,-2 0-60 15,2-1 7-15,0-2-15 0,0 2-42 16,0-1-14-16,0-1-33 0,2 1-61 16,0 0-54-16,2-3-23 0,0 2-22 15,1-2-9-15,4 1-10 0,-2-1-19 16,3 0-3-16,3 1-26 0,-1 3 13 15,1-1-25-15,4 2 19 0,-2 0 6 0,2 3-16 16,-1 3 4-16,-3 2-14 16,-1-1-43-16,-1 2-11 0,-4 0-10 15,-3 0-6-15,-4 4 6 0,0-3 3 0,-5 0 4 16,-5 3-18-16,-6-2-12 0,0 2 13 16,-3-2 46-16,-2-3 70 15,2-4 45-15,3 0 46 0,2-4 89 0,1 0 49 16,4-5-58-16,3-3-43 0,3-1-88 15,1-2-40-15,2-3-32 0,2-1-38 16,7 0-39-16,6 1-84 0,5 0-224 16,-3 5-591-16</inkml:trace>
  <inkml:trace contextRef="#ctx0" brushRef="#br0" timeOffset="10368.503">10450 8453 430 0,'0'0'1459'0,"0"0"-1193"0,0 0 42 0,0 0 34 16,0 0-25-16,0 0-58 0,0 0-46 15,0 0-59-15,0 0-100 0,0 0-54 16,0 0-91-16,0 0 41 0,0 0 50 0,0 0 25 16,0 0-2-16,37 35 14 15,-26-15-36-15,-3 0-1 0,-2 2-88 16,0-3-51-16,0-1-68 0,-2-2-129 0,1-1-276 15,-1-4-601-15</inkml:trace>
  <inkml:trace contextRef="#ctx0" brushRef="#br0" timeOffset="11251.914">10562 9214 1051 0,'0'0'430'0,"0"0"-186"0,0 0 22 0,0 0 0 0,0 0-85 0,0 0-84 16,0 0-42-16,0 0-4 0,0 0 24 15,-8 46-24-15,9-27 1 0,1 3 15 16,1 3-3-16,1 0-12 0,0 3-17 16,0 0-22-16,-2 2-13 0,-1 0-2 15,-1-1-63-15,0 1-63 16,0-3-46-16,-2-1-23 0,-1-2-10 0,-1-5-62 15,-2 0-49-15,3-7-121 0,-1-3-145 16,0-3-83-16</inkml:trace>
  <inkml:trace contextRef="#ctx0" brushRef="#br0" timeOffset="11633.748">10484 9276 827 0,'0'0'372'0,"0"0"-161"16,0 0 33-16,0 0 3 0,0 0-65 0,0 0-72 16,0 0-29-16,0 0-16 0,0 0 3 15,0 0 3-15,0 0 3 0,0 0-9 16,0 0 12-16,-18 24-9 0,18-24 3 15,0 0 12-15,0 0 20 0,0-1 34 16,3-3 36-16,-1-1 11 0,4-2-38 16,0-3-51-16,0 0-35 0,1-1-20 15,-2 3-21-15,0 1 7 0,-1 1-1 16,0 1-25-16,2 4-13 0,0-1-18 16,3 2 5-16,2 0 11 0,3 0-7 15,3 4 6-15,1 1 14 0,0 0-1 16,-1 0-73-16,0-1-54 0,-2 0-28 15,0 0-75-15,-4-3-171 0,0 1-339 16,-3-1-910-16</inkml:trace>
  <inkml:trace contextRef="#ctx0" brushRef="#br0" timeOffset="19651.844">9924 13263 34 0,'0'-4'652'0,"2"3"-395"0,-2-1 30 0,0 1-4 0,0 1-19 16,0 0 8-16,0 0-71 0,-2 0-55 15,0 0-33-15,-1-1-39 0,-1 1-6 16,2-1-3-16,-1 1-1 0,1 0 23 16,0-1 6-16,0 1-10 0,0-1 4 15,2 0-4-15,-3 1-6 0,3-1 5 0,0 1-2 16,0 0-1-16,0 0 0 16,0 0-6-16,0 0-6 0,-2 0-11 15,2 0-2-15,0 0-16 0,0 0-17 0,0 0-21 16,0 0 0-16,2 0-28 0,1 0-16 15,2 0 22-15,3 0 22 16,5 0 32-16,5 1 5 0,5 0 17 0,10-1-14 16,13 0 7-16,12 0 11 0,9 0 10 15,4-2 7-15,-2 2 15 0,-1-1-6 16,2 0-25-16,3 0 9 0,1-1 28 16,1 1 18-16,-2-1-25 0,-4 0-25 15,-6 2-15-15,-8 0 0 0,-13 0-9 16,-11 0-25-16,-11 0 0 0,-4-2-12 15,-3 2-3-15,0 0-1 0,-3 0-32 16,-4-1-68-16,-6 0-77 0,0-1-93 16,-7-1-143-16,-4-2-566 0,2-2-1005 15</inkml:trace>
  <inkml:trace contextRef="#ctx0" brushRef="#br0" timeOffset="38066.795">10451 9149 1072 0,'-3'0'517'0,"-1"0"-198"0,2 0-47 16,0-2-23-16,-1 2-26 0,-1-1-52 15,-2 0-43-15,2 0-31 0,-2 0-11 16,2 0-16-16,1 1 7 0,-1-1 25 16,-2-1 22-16,3-1 6 0,-2 0-32 15,1-1-19-15,-1-2-23 0,0 1-34 16,-2-3-20-16,0 1 20 0,-2-3 7 15,2-1-1-15,-1-2-13 0,1-1-2 16,-2 0-1-16,3-2-12 0,-1-3-11 16,3 3 8-16,-2-3-19 0,2 0-6 15,1 0 9-15,1 0-3 0,1 1 3 16,1 0-9-16,0 3 15 0,1-1-12 16,1 4 6-16,3-1 3 0,0 0-3 15,0 3 16-15,1-1 1 0,2-1-20 16,2 3 10-16,-3-1 8 0,4 0-8 15,-1 2 11-15,2-3 0 0,-2 4 1 16,2-1 0-16,-1 1-3 0,0 1-1 16,1-1 1-16,1 2-22 0,0 2 3 0,2-1-7 15,-2 3-9-15,2 1 10 0,-1 0 2 16,2 2 1-16,0 4 9 0,0 1-3 16,1 3 18-16,1-1 1 0,0 2 2 15,-1 3-1-15,-1-1 0 0,-2 0-1 16,1 1 0-16,-4 2 0 0,0-1-3 15,-1 0 3-15,-1 2 0 0,-3 0 1 16,-2 1-2-16,0 1 2 0,-2 0-1 16,-2 2 2-16,0-2 15 0,0 0-17 15,-2 0-3-15,-4 1 1 0,3-2-1 16,-1 0-16-16,-4 0 17 0,3-2 2 16,-4 0 1-16,2-1 0 0,-1-1 1 15,-2 0 0-15,-1-2 11 0,1-1-10 16,-4 0 22-16,1-2 1 0,2-3-7 15,-3-1-4-15,-1-2 14 0,-1-1 25 16,1-2 6-16,-5-2-10 0,3-4-25 16,-1-3-6-16,-1-3-19 0,0 0 0 0,-1-2-28 15,3 1 15-15,2 0-40 0,1-1-17 16,5 3-12-16,4-2-109 16,2 0-215-16,3 4-687 0,7-12-780 0</inkml:trace>
  <inkml:trace contextRef="#ctx0" brushRef="#br0" timeOffset="47750.589">10657 9671 1159 0,'0'0'365'0,"0"0"-105"0,0 0 126 0,0 0-101 16,0 0-94-16,0 0-62 0,0 0-20 15,0 0 6-15,0 0-9 0,0 0 6 0,9 39-13 16,-2-23-7-16,0 3-15 0,1 1-23 16,-3 0-26-16,3 2-9 0,-2 0-18 15,-2 2-1-15,2 0 13 0,-4-1 0 16,0-1-12-16,-2 0-1 0,0-4-13 15,0-1-9-15,0-3 0 16,-1-4-1-16,0-3-5 0,-1-1-7 0,2-4 3 16,-1-1 32-16,1-1 3 0,0-3 35 15,-1-3-28-15,-1-4-10 0,-2-5-32 16,1-3-6-16,-3-5 6 0,-1-2 30 16,1 0 2-16,-1-4 14 0,0 3-12 15,-2 0-2-15,5 2 19 0,0 2 19 16,1 4 16-16,1 0 25 0,2 5 4 15,0 2 5-15,0 1-12 0,5 2-1 16,0 0-28-16,0 1-25 0,5 0-22 16,0 1-12-16,-1 3-1 0,4 2-3 15,0 1-21-15,-2 0 2 0,1 2 4 16,-3 4-7-16,0 1-3 0,-3 3 10 0,-1 4-17 16,-4-1-12-16,-1 3 19 15,-3 1 6-15,-3-1-19 0,-4 0-32 16,-1 1-60-16,-5-3-62 0,3-2-91 0,-5-3-72 15,5-6-148-15,2 0-602 0,-4-6 380 0</inkml:trace>
  <inkml:trace contextRef="#ctx0" brushRef="#br0" timeOffset="51933.439">10085 9375 1487 0,'0'0'260'0,"0"0"-26"0,0 0 19 0,0 0 19 15,0 0-1-15,0 0 8 0,0 0-36 0,0 0-49 16,0 0-7-16,0 0-32 16,0 0-45-16,0 0-54 0,0 0-56 0,0 0-85 15,0 0 6-15,-12 12 79 0,20 17 50 16,4 13 3-16,1 7-34 15,-1-3-16-15,-2-8 22 0,-7-10 16 0,1-8-38 16,-2 6-3-16,0 4-34 0,1 2-41 16,-2 0-1-16,1-4-25 0,-2-3-41 15,0-5-45-15,0-3-75 0,0-6-171 16,0-3-253-16,0-4-654 0</inkml:trace>
  <inkml:trace contextRef="#ctx0" brushRef="#br0" timeOffset="52252.368">10015 9463 1425 0,'0'0'465'0,"0"0"-192"0,0 0-50 0,0 0 23 15,0 0-40-15,0 0-58 0,0 0-23 16,0 0-45-16,0 0-49 0,0 0-18 15,0 0 0-15,0 0 32 0,-20 18 69 16,22-21 42-16,-1-3 2 0,3-2-54 16,0-5-44-16,1-2-35 0,-1-2 6 15,2-1 23-15,1 1-14 0,0 1-7 16,-1 0 11-16,-1 5-29 0,1 1-14 16,0 4 1-16,2 3-2 0,-1 3-59 15,7 0 11-15,1 7 13 0,5 3 33 16,1 2 0-16,-2 2-13 0,-1 0-10 15,-3 3-101-15,1-3-127 0,-7 1-234 16,-1-5-636-16,-3-3-830 0</inkml:trace>
  <inkml:trace contextRef="#ctx0" brushRef="#br0" timeOffset="65718.155">10085 12267 985 0,'0'0'693'0,"0"0"-329"0,0 0-141 0,0 0-22 0,0 0-10 15,0 0 5-15,0 0 19 0,0 0-26 16,0 0-37-16,0 0-31 16,0 0 0-16,0 0 65 0,0 0-26 0,0 0-46 15,0 0-24-15,0 0-21 0,0 0-51 16,15-37-18-16,-9 18-28 15,1 0 6-15,2 2 7 0,-3-3-1 0,-1 2 14 16,1 2-17-16,1-1 1 0,0 2-1 16,-3 2 0-16,1 2 1 15,-1 2-17-15,0 3-3 0,-1 4 0 0,-1 0-9 16,0 2-13-16,1 0-12 0,-1 3 28 16,3 4 44-16,-1 2 19 0,0 8 12 15,2 1-2-15,-1 1-14 0,0 3-2 16,-1-1-10-16,-1 2 10 0,1-1-13 15,0 1 3-15,0 0-1 0,-1-1-2 16,-1 0 2-16,2-1-1 0,-1-2 0 16,0 0-1-16,-2 0-3 0,0-2-29 0,-1-2-21 15,0 0-13-15,0-4-26 0,0 0-31 16,0-1-62-16,-1-4-99 0,-1-1-105 16,0-2-86-16,-3 1-145 0,3-4-100 15,-1 0-95-15</inkml:trace>
  <inkml:trace contextRef="#ctx0" brushRef="#br0" timeOffset="65917.344">10093 12518 91 0,'0'0'1313'0,"0"0"-1040"0,0 0 61 0,0 0-26 0,0 0-10 0,0 0-57 15,0 0-55-15,0 0-48 0,0 0-42 16,0 0-23-16,0 0 42 0,0 0 21 15,0 0 6-15,53 4-35 0,-27-10-37 16,1-2-36-16,2-2-9 0,2-3-25 16,0-1-9-16,-1 0-139 0,0-3-152 15,-1 0-342-15,-8 3-1075 0</inkml:trace>
  <inkml:trace contextRef="#ctx0" brushRef="#br0" timeOffset="71084.086">10985 9250 873 0,'0'0'566'0,"0"0"-175"16,0 0-102-16,0 0-72 0,0 0-20 16,0 0 0-16,0 0-27 0,0 0-35 15,0 0-39-15,0 0-26 0,0 0 7 0,0 0-1 16,6 49 1-16,0-30-1 15,0 1-10-15,2 2-15 0,-1 1-7 16,0 4-18-16,-2-1-25 0,0 2 0 0,0 1 15 16,-1 0-16-16,-3-1-12 15,0-1-20-15,-1 0-28 0,0-5-19 0,0-1-7 16,0-3-31-16,0-4-49 0,-1 0-52 16,1-4-85-16,-1-5-101 0,1-3-174 15,-1-2-245-15</inkml:trace>
  <inkml:trace contextRef="#ctx0" brushRef="#br0" timeOffset="71417.898">10984 9313 1759 0,'0'0'296'0,"0"0"-24"0,0 0-65 16,0 0-49-16,0 0-29 0,0 0-4 15,0 0 23-15,0 0-72 0,0 0-34 16,-9 39-23-16,8-26-16 0,-1-2 10 0,0 0-12 16,1-1 0-16,0-4 1 0,0 1-2 15,1-4-3-15,0-3-13 0,0 0 16 16,0-3 58-16,1-3 69 0,1-2-70 16,0-4 10-16,0-3-7 0,1-3-9 15,2 0-1-15,-2 0 1 0,0 3 12 16,-2 3 3-16,1 5-3 0,0 2 15 15,0 3-43-15,2 2-35 0,1 2-101 16,5 4 101-16,2 3 36 0,4 3-5 16,3 3-31-16,-2-1-74 0,3 1-131 15,-2-2-146-15,-5-4-361 0,4-4-1365 0</inkml:trace>
  <inkml:trace contextRef="#ctx0" brushRef="#br0" timeOffset="74033.228">11751 12153 778 0,'0'0'561'0,"0"0"-135"0,0 0-24 0,0 0-17 0,0 0-31 0,0 0-14 16,0 0-63-16,0 0-31 0,0 0-38 16,0 0-26-16,0 0-26 15,0 0-32-15,-22-36-31 0,24 32-38 0,2-2-27 16,2-3-26-16,5 0-2 0,3-2-15 16,3-2-4-16,2 3-15 0,3 0 0 15,-1 2-6-15,-1 3-6 0,-1 2-13 16,-1 3-19-16,-1 0-9 0,-1 6-13 15,-2 3-23-15,-2 3-9 0,-2 4 6 16,-4 3-16-16,-4 3-23 0,-2 2-4 16,-4 1 38-16,-4 1 32 0,-5 0 22 15,-1 1 48-15,-2-1 29 0,1 0 19 0,-3-2 7 16,6-4 35-16,-2-1 44 16,5 0 10-16,0-4 10 0,6-2-4 15,-1-3-7-15,4-2-22 0,0-3-39 0,4-1-2 16,4-3 49-16,4-1 77 15,5 0 16-15,6-5-93 0,10-7-52 0,11-8-48 16,12-9-93-16,4-4-122 0,-4-1-264 16,-18 7-958-16,-8 2-751 0</inkml:trace>
  <inkml:trace contextRef="#ctx0" brushRef="#br0" timeOffset="78416.888">11379 9161 1026 0,'0'2'479'0,"0"-1"-112"0,0 4-82 16,0-2-22-16,0 4-15 0,0 4-3 16,0-1 11-16,0 5-29 0,3 2-62 15,-1 3-35-15,3 2-11 0,1 4 10 16,0 0 1-16,1 2-15 0,1 1-24 0,-1 1-32 16,0-1-28-16,0 0-16 0,0-4-2 15,-2-1-11-15,1-2 0 16,-2-1-1-16,-1-3-1 0,-1 0-1 0,2-4-36 15,-4-2-25-15,1-2-32 0,-1-3-43 16,0-3-43-16,0-3-63 0,0-1-46 16,-1-5-81-16,-3-2-304 0,2-7-418 15,-1 2-56-15</inkml:trace>
  <inkml:trace contextRef="#ctx0" brushRef="#br0" timeOffset="78735.307">11391 9297 925 0,'0'0'1131'16,"0"0"-853"-16,0 0 20 0,0 0-18 16,0 0-11-16,0 0-39 0,0 0-18 15,0 0-67-15,0 0-53 0,0 0-48 16,0 0-31-16,0 0-13 0,-31 2-3 16,28 5 3-16,-2 0 3 0,-1 0 16 15,2-2-3-15,1-2 0 0,2 0 9 0,1-2 28 16,0-1 29-16,0 0 15 15,0-4 52-15,0 0 40 0,0-3-118 0,0-6-40 16,0 2-20-16,0-3-11 0,2 0-15 16,1 1-1-16,2 3 15 0,1 0-1 15,-1 4 1-15,2 0-2 0,0 3 0 16,3 0-19-16,1 3 7 0,2 0 2 16,2 4 10-16,2 3 1 0,0 0-10 15,0 3-7-15,-1-1-61 0,-1 1-59 16,-2-2-95-16,-2-1-112 0,-1-4-351 15,-4-1-1329-15</inkml:trace>
  <inkml:trace contextRef="#ctx0" brushRef="#br0" timeOffset="80866.735">13203 12086 653 0,'0'0'339'0,"0"0"172"0,0 0-137 0,0 0-27 0,0 0-46 0,0 0-27 15,0 0-33-15,0 0-36 0,0 0-46 16,0 0-41-16,0 0-20 0,0 0-6 15,0 0-23-15,0 0-9 0,0 0-10 16,0 0-12-16,0 0-13 0,0 0 3 16,-9-11 7-16,9 11-7 0,0 0 1 15,0 0-7-15,0 0-19 0,0 0 10 16,0 0-11-16,0 0 10 0,0 0-11 16,0 0 0-16,0 0 2 0,0 0 13 15,0 0 0-15,0 0-1 0,0 0 4 16,0 0 3-16,0 0-1 0,0 0 4 15,0 0 3-15,0 0 7 0,0 0 2 16,0 0-6-16,0 0 3 0,0 0-6 16,0 0 6-16,0 0-6 0,0 0-4 15,0 0-2-15,0 0-19 0,0 0 12 0,0 0-15 16,0 0-1-16,0 0-33 0,0 0-15 16,0 0-25-16,0 4-10 0,0 3 34 15,1 2 35-15,2 3 15 0,-1 2 18 16,1 0 13-16,0 1-28 0,0 0 15 15,0-2-16-15,0 0 1 0,-1-3 16 16,1-1-7-16,0 0 7 0,0-3 0 16,2-1 5-16,-3-2 7 0,1-1 6 15,0-1 16-15,2-1 21 0,-1 0 49 16,4 0-12-16,0 0-44 0,3-3-3 16,0 2-30-16,4-1-4 0,1-2-14 15,3 1-1-15,0 2-13 0,-2 1-2 16,1 0-2-16,-1 0-23 0,0 3 1 15,-3 2-4-15,-1 1-11 0,-2 3-7 0,-2 1-9 16,0 2-10-16,-3 2 4 16,-3-1 15-16,-1 4 12 0,-2 1 9 15,-2 0 13-15,-4 3-10 0,-4 1 7 0,-2 1-16 16,-1-1-12-16,-4 1-16 0,-1-2 16 16,0-2-16-16,-2-2-28 15,2-3-22-15,0-4 0 0,2-4-52 0,0-5-73 16,2-1-121-16,2-6-183 0,1-6-157 15,1-4-319-15,3-1-52 0</inkml:trace>
  <inkml:trace contextRef="#ctx0" brushRef="#br0" timeOffset="81100.861">13188 12107 1557 0,'0'0'393'0,"0"0"-56"0,0 0 73 0,0 0-14 15,0 0-103-15,0 0-77 0,0 0-33 16,0 0-16-16,0 0-31 0,0 0-24 0,0 0-25 16,0 0-22-16,0 0-9 15,-15-38 0-15,26 31 6 0,5-2 3 16,4-3-13-16,12-8-9 0,13-7-27 0,13-7-16 16,4-1-4-16,3-1-32 0,-5 5-106 15,-8 4-116-15,0 6-134 16,-11 2-254-16,-14 6-987 0</inkml:trace>
  <inkml:trace contextRef="#ctx0" brushRef="#br0" timeOffset="83348.982">9654 16286 2141 0,'0'0'1184'0,"0"0"-1003"0,0 0-13 16,0 0 27-16,0 0-32 0,0 0-21 0,0 0-49 15,0 0-52-15,0 0-41 0,0 0-22 16,0 0-28-16,0 0-21 0,0 0-11 16,27 8 69-16,-7-5 11 0,11-2-12 15,10-1-100-15,14-6-68 0,1-7-122 16,-10-1-387-16,-15 1-929 0</inkml:trace>
  <inkml:trace contextRef="#ctx0" brushRef="#br0" timeOffset="83800.533">10309 15966 3406 0,'0'0'276'0,"0"0"-197"0,0 0-66 0,0 0 65 16,14-45-2-16,-2 31-1 0,2 1 4 16,3-1 3-16,1 1-20 15,4 3-59-15,-1 4-3 0,4 0-41 0,2 4 4 16,-2 2-10-16,1 7-23 0,-1 3-2 15,-3 6 3-15,0 4-9 0,-3 2 11 16,-3 8-8-16,-3 5-1 0,-5 9 0 16,-8 6 15-16,0-5 28 0,-7-7 33 15,-7-1 39-15,-5 0 21 0,-5 5 67 16,-3 4-1-16,2-8-25 0,4-12-7 16,5-3 1-16,1-4 5 0,-3 2 18 15,-1 3 19-15,0 0 20 0,5-4 3 16,5-7-9-16,3-4-13 0,4-4-32 15,2-4-17-15,8-1-1 0,6 0 73 16,15 0 45-16,22-7-79 0,31-13-72 16,18-10-34-16,18-7-21 0,6-12-54 15,1-2-45-15,6-7-29 0,7-6-139 16,-36 12-458-16,-3-3-2035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01:06.333"/>
    </inkml:context>
    <inkml:brush xml:id="br0">
      <inkml:brushProperty name="width" value="0.05292" units="cm"/>
      <inkml:brushProperty name="height" value="0.05292" units="cm"/>
      <inkml:brushProperty name="color" value="#FF0000"/>
    </inkml:brush>
  </inkml:definitions>
  <inkml:trace contextRef="#ctx0" brushRef="#br0">9884 9142 897 0,'2'-2'446'0,"-2"1"129"0,0 1-202 15,0-2-66-15,0 1-46 0,0 0-46 16,0 1-7-16,0 0-39 0,0 0-49 16,-2 1-34-16,0 2-29 0,2 3-35 15,-2 3-20-15,-1 2 17 0,1 5-3 16,-3 3 15-16,1 3-3 0,1 2-2 16,-1 1-23-16,0 3 19 0,2-2-19 15,-1 1-3-15,-1 0 3 0,0 1-3 0,-1-4-1 16,0-1-90-16,1-3-26 0,-2-1-13 15,2-6-19-15,-1-2-39 0,3-5-71 16,-3 0-147-16,3-6-171 0,-1 0-213 16,3-3-370-16</inkml:trace>
  <inkml:trace contextRef="#ctx0" brushRef="#br0" timeOffset="310.14">9806 9239 995 0,'0'0'281'0,"0"0"-5"0,0 0 27 15,0 0 2-15,0 0-37 0,-13-36 10 16,11 33-8-16,2 2-55 0,-1 1-50 16,1 0-41-16,-1 0-44 0,1 0-33 15,-1 1-44-15,1 0-3 0,0 1-44 16,0-1 22-16,0 1 9 0,0-2 11 16,0 2 2-16,0-2 2 0,2 0 33 15,-1 0 28-15,3-4 42 0,0-1 36 16,3-1-46-16,2-4-26 0,-2 1-21 0,1-4-32 15,4 4-16-15,-3 1-34 0,1 3 8 16,2 1 7-16,1 2-3 16,0 2-3-16,3 8 3 0,2 1 3 0,-3 2-3 15,3 2 0-15,-4 1-34 0,-2-1-61 16,2 1-79-16,-5-3-171 0,-3-2-366 16,-1-5-1194-16</inkml:trace>
  <inkml:trace contextRef="#ctx0" brushRef="#br0" timeOffset="3609.973">8343 12223 695 0,'0'0'488'0,"0"0"-211"0,0 0 3 0,0 0 28 16,0 0-10-16,0 0-46 0,0 0-36 16,0 0-65-16,0 0-45 0,0 0-32 15,0 0-26-15,0 0 3 0,0 0-22 16,0 0 18-16,-8 6 36 0,21-6 22 15,5 0 34-15,9 0 3 0,12 0-22 16,15 0-20-16,3-1 5 0,5-1 4 16,-2 1 18-16,-2-2-3 0,2 0-16 15,-2 0-18-15,0 0-16 0,-4 0-19 16,-6 2-12-16,-9 0-25 0,-11 0-16 16,-8 1 0-16,-4 0 1 0,1 0 10 0,-1-2-12 15,-1 2-1-15,-6 0 0 0,0-1-37 16,-8 1-77-16,-1 0-52 15,0 1-76-15,-7 2-74 0,-5 2-166 0,2 0-739 16,-7-4-943-16</inkml:trace>
  <inkml:trace contextRef="#ctx0" brushRef="#br0" timeOffset="10858.993">9339 12083 473 0,'0'0'362'0,"0"0"-49"0,0 0 25 0,0 0-81 15,0 0-117-15,0 0 233 0,0 0-111 16,0 0-72-16,0 0-35 0,0 0-14 15,0 0-23-15,0 0-38 0,0 0-22 16,2 0-33-16,0 0-22 0,6 0 23 0,0 0 25 16,5 0 13-16,3-1 15 15,2 1 7-15,6-3-17 0,1 0 4 16,2-2 6-16,2-1-1 0,2 0 10 0,2 2-9 16,-2-2-19-16,2-2-29 0,-4 2-31 15,0 0-25-15,-4 0-19 0,-6 1-63 16,0 1-35-16,-6 1-97 0,-2 0-166 15,-5 0-305-15,-3-1-658 0</inkml:trace>
  <inkml:trace contextRef="#ctx0" brushRef="#br0" timeOffset="11142.998">9586 11823 2780 0,'0'0'382'16,"0"0"-238"-16,0 0-81 0,0 0 26 16,0 0 73-16,0 0-14 0,31 37-12 15,-19-28-30-15,3 0-42 0,1 4-17 16,3-3-16-16,1 1-18 0,-1-1-13 0,2 1-2 16,-3-1-20-16,0 2-9 0,-2 0-4 15,-2 2-32-15,-2 1-8 16,-3 0 6-16,-5 3 3 0,-4-1-7 0,-2 2 10 15,-5 1-3-15,-8-1-17 0,-1 3-28 16,-6-1-55-16,-3 1-67 0,-2 0-102 16,-1-1-153-16,0-1-243 0,7-7-642 15</inkml:trace>
  <inkml:trace contextRef="#ctx0" brushRef="#br0" timeOffset="23594.226">9050 12636 1280 0,'0'0'163'0,"0"0"3"0,0 0 38 0,0 0 7 15,0 0-97-15,0 0 261 0,0 0-142 16,0 0-79-16,0 0-32 0,0 0-23 16,0 0-3-16,0 0 3 0,9 0 19 15,-5 0 28-15,6 0-48 0,-1 0-44 16,3 1-20-16,4 1 4 0,2 2 9 15,4-3 1-15,1 0 14 0,6-1 17 16,6 0 6-16,9-1-1 0,8-2-12 0,5-1-16 16,-7 1-19-16,-4 0-21 15,-11 1-16-15,-8 1 3 0,-5 1-3 16,-6 0-1-16,4 0-3 0,0 0-14 0,-3 0-35 16,-6 0-53-16,-5 0-22 15,-2 1-26-15,-4-1-35 0,-2 2-26 16,-6 0-62-16,-2 0-394 0,1 0-715 0</inkml:trace>
  <inkml:trace contextRef="#ctx0" brushRef="#br0" timeOffset="23994.441">9346 12481 2380 0,'0'0'358'0,"0"0"-85"0,0 0 2 16,0 0-11-16,0 0-90 0,0 0-67 15,0 0-15-15,0 0-49 16,0 0-40-16,0 0-3 0,-36 0-4 0,27 4 4 16,-1 0 15-16,-2 2 10 15,-1 2 0-15,1 0-12 0,1 0 3 0,-1 2 3 16,0 0 6-16,1 0 3 0,0 0 0 15,-2-2-6-15,6 3-9 0,-2-2-10 16,2 1 12-16,1-2-12 0,1-2 19 16,3 0-9-16,-2-2-10 0,2-2 0 15,2 0-1-15,0 0 0 0,0-1 1 16,0 0-1-16,0 1 0 0,4 1 2 16,0 2 27-16,5 1 12 0,3 2 25 15,5 1 10-15,3 1-29 0,3 0-27 16,3 3-22-16,0-1-16 0,1-2-48 15,0-1-104-15,0-1-104 0,-3 2-207 16,-7-4-753-16,4-5-1073 0</inkml:trace>
  <inkml:trace contextRef="#ctx0" brushRef="#br0" timeOffset="34341.915">15953 7449 3008 0,'0'0'552'0,"0"0"-394"0,0 0 3 0,0 0-20 0,0 0-12 16,0 0 17-16,0 0-25 0,0 0-40 16,0 0-59-16,0 0-22 0,0 0-47 15,0 0-33-15,0 0 70 0,-5 34 10 16,8-4 62-16,2 14 3 0,-2 17-9 15,3 7-19-15,-1 2-19 0,-3-1-2 16,0-2-15-16,-2-2 11 0,0 4-10 0,-2-2 11 16,0-2 2-16,-2-1-14 0,-1-5 30 15,2-2-31-15,-2-5-16 16,0-6 16-16,0-7-12 0,1-8-3 0,-1-10-10 16,1-1-43-16,1 0-40 0,0 0-31 15,1-2-39-15,0-8-36 0,2-7-133 16,0-4-339-16,0-6-571 0,7-24-389 0</inkml:trace>
  <inkml:trace contextRef="#ctx0" brushRef="#br0" timeOffset="35326.018">15939 7672 342 0,'0'0'1672'0,"0"0"-1578"16,0 0-36-16,-39-37 175 0,31 26 9 0,4 1 51 15,1 1-75-15,3 1-39 0,0 1-52 16,0 3-51-16,1-1-31 0,6 1-43 16,4-3 11-16,7-2 21 0,11-1-2 15,16-3 9-15,19-3-12 0,12-1-11 16,2 0-5-16,6 2 15 0,-2-1 4 15,8 3 28-15,5 0 28 0,7-1 22 16,12-1 46-16,8-1-10 0,9 0-47 16,8-3-21-16,8 3-7 0,7-1-22 15,7-1-21-15,5 3-16 0,4 0-11 16,4 2 0-16,2 2 1 0,2 1 0 16,-3 1 10-16,3 2-9 0,-4 0 13 15,-2 0-4-15,-2 1-10 0,-4 1 10 16,-3-2 4-16,-9 0-13 0,-4 2 15 15,-7-1 1-15,-10-1-17 0,-1 1 13 16,-13 3-13-16,-11-1 0 0,-8 1 0 16,-11 0 0-16,-8 0 14 0,-9-1-14 0,-8 2 13 15,-8 1-3-15,-4 1-10 0,-8 0 1 16,-8 1-3-16,-8 2 0 16,-6 1-2-16,-1 1-19 0,0 1-1 0,4 2-5 15,1 5 2-15,-2 2 1 0,-4 5 2 16,-3 4 7-16,-2 4 12 15,-3 8-10-15,-1 9 13 0,-4 9 0 0,-1 4 13 16,-5-1 2-16,0-1 3 0,-1-4 4 16,0 3 6-16,1 0-4 0,-1 4 10 15,1-1-3-15,1 3-7 0,0 1 7 16,1 1 8-16,2 0-2 0,-1 0 0 16,1 1-1-16,1-4 16 0,-1 0 12 15,-2-3 12-15,-1-2-21 0,-1-2-34 16,-1-5 6-16,0 0-11 0,-4-6-15 15,-4-2 1-15,-1-6 0 0,0-7-1 16,0-6-1-16,-3-3 1 0,-3 4 1 16,-6 0-2-16,-5 3 1 0,-11 0 0 15,-10 0-1-15,-16-3 1 0,-9-2-1 0,-1-6-14 16,0-3-2-16,0-4 4 16,-6 1-6-16,-6-1 3 0,-6-1 3 15,-6-1 9-15,-7 0 0 0,-3-4 1 16,-7 3-1-16,-8-3-10 0,-2 1-2 0,-7-1 12 15,-6-1-9-15,-6 0 0 16,-4 0-6-16,-5 0 2 0,-5 0-2 0,-1 0 6 16,-2 0 9-16,-3 0 0 0,-1 0 3 15,0 0 3-15,-1-1-2 0,3-1 14 16,4 2-13-16,0-2 13 0,3-1-14 16,4-1 21-16,1-1-4 0,4-1 0 15,4 1-3-15,2-2-13 0,4 1 1 16,3 0 10-16,8-2-1 0,1 1-10 15,10 0 10-15,3-1-12 0,7-4 2 16,7 1 1-16,7-1-1 0,8-1-1 16,4-2 1-16,11 1 0 0,4 1 0 15,10-2 1-15,12 2 0 0,10 2 15 16,10 0-16-16,5 1 1 0,-1-2-3 16,3-3-17-16,0-3-65 0,7-3-73 15,6-3-172-15,5-8-307 0,12-14-1387 16,-1 9-167-16</inkml:trace>
  <inkml:trace contextRef="#ctx0" brushRef="#br0" timeOffset="36693.018">16848 7835 2174 0,'0'0'588'0,"0"0"-357"0,0 0 95 0,0 0-27 0,0 0-25 16,0 0-25-16,8-40-66 0,-10 35-40 15,-3-2-32-15,1 2-46 0,-5 0-37 16,0-1-16-16,-2 0 0 0,-2 2-9 16,-3 4-3-16,-1 0-1 0,-3 0-20 15,-2 7 9-15,-1 3-1 0,-3 15-8 16,-5 14 8-16,-5 16 12 0,4 9 1 15,8 1 2-15,8-2-2 0,12-10-2 16,4-5 1-16,2-11 1 0,7-6-6 16,0-11 6-16,2-4 22 0,4 0 21 15,8 3 15-15,2-3-6 0,10-6-15 16,10-7-18-16,7-5-19 0,4-9-13 16,-2-8-106-16,-5-4-134 0,-5-2-250 15,-12 6-903-15,-3-4-1091 0</inkml:trace>
  <inkml:trace contextRef="#ctx0" brushRef="#br0" timeOffset="37111.546">17538 7237 3019 0,'0'0'485'0,"0"0"-286"0,0 0 50 0,0 0-45 0,0 0-154 0,0 0-50 15,0 0 0-15,-28 67 13 0,16-6 43 16,0 15 12-16,-2 8-25 0,1 4-5 16,-3 1 2-16,1 8-6 0,-3 4 6 15,0 9 3-15,-2 5-15 0,3 2 18 16,1-4-24-16,3-1-21 0,-1-6 0 16,5-8-1-16,3-8 0 0,0-9 1 15,4-10-1-15,2-11-2 0,0-11 0 16,0-10-32-16,0-10-80 0,0-13-63 15,1-3-112-15,0-5-210 0,0-2-1012 16,2-17-541-16</inkml:trace>
  <inkml:trace contextRef="#ctx0" brushRef="#br0" timeOffset="37592.545">18286 7941 2752 0,'0'0'433'0,"0"0"-321"15,-2-44 117-15,-3 30-20 0,-2-1 33 16,0 2-47-16,-3 2-77 0,-4 2-18 15,1-1-29-15,-3 7-53 16,-3 3-18-16,-4 2-37 0,-4 10 3 0,-8 9 6 16,-5 17-9-16,-9 12 9 0,3 10 6 15,3-2-3-15,10-4 10 0,8-10 2 16,10-8 10-16,6-10-15 0,2-11-1 16,7-7 6-16,0-2 1 0,9-3 12 15,2-1 9-15,14-8 94 0,14-14-19 16,15-15-22-16,4-7-25 0,0-2-9 15,-5 4-16-15,-8 8 7 0,-10 11 27 16,-8 7 47-16,-8 6 20 0,-3 6-27 16,-1 1-64-16,1 1-1 0,1 3-2 0,-5 5 5 15,-5 2-21-15,1-1-3 0,-4 2 0 16,-3 0-18-16,2-2-13 16,-1-1-52-16,-2-2-39 0,0-3-48 15,4-2-50-15,0-1-84 0,3-4-187 0,5-8-538 16,0 3-1009-16</inkml:trace>
  <inkml:trace contextRef="#ctx0" brushRef="#br0" timeOffset="37943.102">18852 7214 3139 0,'0'0'370'0,"0"0"-205"0,0 0 33 0,0 0-38 0,0 0-27 15,0 0-59-15,0 0-67 0,0 0-7 16,0 0 0-16,0 0 28 0,-9 56 52 16,3-11 13-16,-1 19-15 0,4 11 5 15,-1 7 3-15,2 5-9 0,0 3 9 16,0 6 27-16,0 8 7 15,-3 5-26-15,-4 5-66 0,2 0 14 0,-3-3-23 16,1-5-18-16,0-9-1 0,0-7-24 16,2-8 23-16,1-9-1 0,0-11-1 15,2-15-12-15,0-13-13 0,0-12-32 16,3-3-47-16,-3-2-59 0,2-2-52 16,-2-4-116-16,4-11-215 0,-2-1-560 15,2-31-1250-15</inkml:trace>
  <inkml:trace contextRef="#ctx0" brushRef="#br0" timeOffset="38376.872">19466 7360 68 0,'0'0'2336'0,"0"0"-2036"0,0 0-171 15,0 0 54-15,0 0-17 0,0 0 86 16,0 0-8-16,4 43-55 0,0-21-10 15,-2 10-38-15,0 10-25 0,0 15-5 16,-2 6 1-16,0 2 5 0,0 0-3 16,-6-4-31-16,0 4-10 0,-1 3-21 15,-1 2 0-15,-2-1-6 0,2-5-15 16,1-3-16-16,3-8-14 0,2-13-1 0,2-11 0 16,0-12-1-16,4-3-11 15,4-3 0-15,-1 0 9 0,5-1 3 16,1-6 0-16,3-4 39 0,1-1 34 0,3-9-73 15,0-6-62-15,4-11-124 16,3-10-140-16,0-13-236 0,-2-1-576 16,-11 8-826-16</inkml:trace>
  <inkml:trace contextRef="#ctx0" brushRef="#br0" timeOffset="38560.147">19281 7928 2516 0,'0'0'1252'0,"0"0"-1113"0,0 0 19 16,0 0-30-16,0 0-57 0,0 0 47 16,0 0 62-16,20 36 38 0,2-36 0 15,14-5-139-15,6-8-79 0,10-8-15 16,1-3-58-16,-4-3-74 0,-11 6-93 0,-10 4-166 16,-5 0-335-16,-11 8-738 15,18-14-497-15</inkml:trace>
  <inkml:trace contextRef="#ctx0" brushRef="#br0" timeOffset="38993.63">20319 7087 3005 0,'0'0'434'0,"0"0"-339"0,0 0 54 16,-2 40-7-16,2-11 53 0,0 15-4 15,0 14-32-15,0 12-1 0,1 1-22 0,0 0-26 16,-1-2-18-16,-5 6 3 0,-4 4-12 16,-3 6-25-16,-2 5-25 15,-1 6-5-15,-4 4-26 0,-1 7 22 0,-1 0-9 16,-1-3-12-16,0-3-2 16,3-5-1-16,0-4-13 0,1-6 13 15,4-7 3-15,2-9 9 0,2-13-12 0,1-14-13 16,4-13-8-16,2-11-70 0,0-6-68 15,1-3-69-15,0-6-115 0,2-4-180 16,0-7-683-16,6-29-1279 0</inkml:trace>
  <inkml:trace contextRef="#ctx0" brushRef="#br0" timeOffset="39493.307">20701 7793 1418 0,'0'0'2070'0,"0"0"-1823"0,0 0-46 0,0 0 50 15,0 0-86-15,-3-39-53 0,3 30-53 16,0 1-47-16,-1 0-11 0,-2 2-1 16,-2 0 0-16,-2 1-43 0,-4 3-35 15,-2 1 1-15,-4 1 27 0,-1 5 32 16,-2 6 18-16,-1 5 0 0,1 3 0 16,1 3 1-16,3 5-1 0,3 2 1 15,5 1-1-15,5 1-2 0,3 1 2 16,6-4 3-16,5 0 37 0,6-2 34 15,5 2 10-15,2-2 6 0,4 0-1 16,2 0-12-16,0 0-22 0,-3 1-27 0,-3-3-28 16,-3 2-1-16,-9-1-20 15,-6-1 2-15,-6 0 19 0,-5-1 2 16,-10 0 20-16,-5-3 5 0,-11 2 7 0,-12-2-6 16,-8-1-7-16,2-6-9 15,10-7-12-15,11-5-3 0,9-4-21 16,-1-5-44-16,1-5-48 0,3-8-63 0,6-12-66 15,11-14-166-15,21-16-386 0,1 6-952 16</inkml:trace>
  <inkml:trace contextRef="#ctx0" brushRef="#br0" timeOffset="42259.916">21562 7187 2017 0,'-3'-6'340'0,"3"3"-49"0,0 1 50 15,0-1-85-15,0-1-24 0,1-1-19 0,1 2-24 16,1-1-20-16,1 1-27 0,4-1-37 16,1 0-24-16,5-1-16 15,5-2-3-15,12 0-6 0,11-3-13 0,16 3-3 16,8 0-9-16,2 1-10 0,-2 5 1 16,-5 0-7-16,0 1-12 15,-2 0-1-15,-3 2-1 0,-1 3 0 0,-5-1 0 16,-4 1 0-16,-9 1 2 0,-11-1-1 15,-7 0 1-15,-5-1 18 0,1 0 1 16,-2 3 5-16,-1 0-25 0,-3 1-2 16,-4 3-1-16,-3 1 1 0,-1 5 40 15,-1 6 0-15,-2 10 3 0,-4 11 0 16,-1 14-16-16,1 9-11 0,1-1 5 16,3 3-9-16,2-1 0 0,0 6-12 15,6 1 3-15,-1 5 10 0,4-3-11 16,-2-2-2-16,2 1 0 0,-2-5-3 15,1-4 1-15,-1-5 2 0,-2-5 2 16,-1-3 1-16,-4-5 9 0,-3 1-10 16,-6-6 13-16,-5-1 3 0,-6-3 1 15,-2-7 14-15,0-7-8 0,-9 5-4 16,-12-2-6-16,-6 0 10 0,-13 0-7 16,0-8-6-16,1-9 6 0,-6 1-6 15,-2-5-9-15,-4-3-1 0,0-1 0 16,1-2 1-16,3 0-2 0,4-1 1 0,4-1-2 15,6 1-2-15,6-1-32 0,11 0-72 16,11-2-44-16,8-2-55 0,3-1-134 16,3-6-257-16,2 3-992 0,4-20-728 0</inkml:trace>
  <inkml:trace contextRef="#ctx0" brushRef="#br0" timeOffset="42659.231">21629 7539 1565 0,'0'0'640'0,"0"0"-355"0,0 0 60 0,0 0-12 0,-37-29-100 0,32 25-81 16,1 1-44-16,2 2-32 0,0-2 6 15,2 3 15-15,-1 0-18 0,1 0-64 16,0 0-15-16,3 7-84 0,3 5 84 16,6 12 15-16,6 16 61 0,8 18-25 15,5 11 5-15,1 1-9 0,2 4-16 16,-4-9 6-16,-1 4-21 0,-1-2 6 15,-6-1-20-15,-1-3 13 0,-5-3-15 16,-6-4-1-16,-2-13-39 0,-5-11-13 16,-1-9-9-16,-2-3-27 0,0 1-39 15,0 1-58-15,-3-5-131 0,0-5-259 16,1-8-898-16</inkml:trace>
  <inkml:trace contextRef="#ctx0" brushRef="#br0" timeOffset="43009.958">22015 7753 3459 0,'0'0'430'0,"0"0"-132"0,0 0-2 15,0 0-65-15,0 0-90 0,31-43-49 16,-13 33-49-16,3 2-26 0,4 2-17 15,0 3-21-15,3 3-4 0,-1 7 7 16,0 6 0-16,1 4 15 0,-3 5-56 16,-4 4 4-16,-5 5-16 0,-3 1 25 15,-8 2 0-15,-5 2 6 0,-2-1 15 16,-9-4 13-16,-4-2 12 0,-6-3 13 16,-3-3 31-16,-10-4 8 0,1-5 3 15,0-7 10-15,-2-6 12 0,8-4 2 0,-1-7-12 16,3-8 10-16,4-10-13 15,5-15-9-15,10-14-40 0,8-3-15 16,13 7-58-16,16 9-58 0,12 13-95 0,9 5-146 16,-5 6-602-16,0 2-1517 0</inkml:trace>
  <inkml:trace contextRef="#ctx0" brushRef="#br0" timeOffset="46793.158">16394 9052 1429 0,'0'0'688'0,"0"0"-377"0,0 0 15 0,0 0 63 0,0 0-58 16,0 0-37-16,0 0-52 0,0 0-28 0,0 0-40 16,0 0-66-16,0 0-70 0,0 0-38 15,-5-6 0-15,12 20 22 16,1 14 49-16,4 13-6 0,1 15-22 0,-1 5-10 15,-5 0-2-15,-4-3-13 0,-3-9-15 16,-2 1-2-16,-2-1-1 0,-5-3-25 16,0-1-55-16,-2-2-59 0,1-8-34 15,2-9-13-15,1-8-53 0,3-4-50 16,-6-3-98-16,3-1-271 0,-2 0-681 16</inkml:trace>
  <inkml:trace contextRef="#ctx0" brushRef="#br0" timeOffset="47110.573">16323 9190 2667 0,'0'0'476'0,"0"0"-307"0,0 0 6 0,0 0-71 16,0 0 29-16,0 0 12 0,-29 47-22 15,23-30-41-15,3 0-35 0,-1-3-22 16,2 0-24-16,2-6-1 0,0-1-16 15,0-6-2-15,2-1 1 0,3-1 17 16,3-7 103-16,3-5 24 0,4-6-52 16,4-5-38-16,1-4-12 0,4-4 0 15,1-1 27-15,0 2 10 0,0 4-33 16,2 6-29-16,-4 6 0 0,3 7 3 16,-1 8-2-16,-3 6 20 0,2 9-8 15,-3 6-12-15,-3 4-1 0,-2 3-19 16,-5 0-58-16,-1 0-93 0,-7-2-94 15,-2-5-164-15,-1-6-710 0,0-7-1290 0</inkml:trace>
  <inkml:trace contextRef="#ctx0" brushRef="#br0" timeOffset="48192.941">16508 7081 1877 0,'0'0'568'0,"0"0"-304"0,0 0 80 0,0 0-34 16,0 0-56-16,0 0 14 0,0 0-38 16,0 0-34-16,0 0-69 0,0 0-56 0,20-38-31 15,-9 33-21-15,5 1 3 16,1 1-4-16,3 0-18 0,-1 3-6 0,4 0-25 16,-3 7-15-16,-2 3-7 0,-1 2-12 15,-4 5-22-15,-1 1-40 16,-7 2-18-16,-3 2 4 0,-4-1-7 15,-7 1-32-15,-5-3-27 0,-6 0 26 0,-2-3 56 16,-7-2 0-16,0-5 9 0,0-2 116 16,1-5 55-16,5-2 73 0,4-7 61 15,5-3 37-15,5-3-23 0,5-3-79 16,4-4-102-16,4-3-22 0,9-1-63 16,14-2-124-16,13-3-208 0,-4 4-678 15,10-2-981-15</inkml:trace>
  <inkml:trace contextRef="#ctx0" brushRef="#br0" timeOffset="72326.008">16126 10029 1808 0,'0'0'784'0,"0"0"-443"0,0 0 8 0,0 0-34 0,0 0-50 0,0 0-16 16,0 0-81-16,0 0-63 0,0 0-46 16,0 0-53-16,-39-4-6 0,31 16-34 15,3 8 10-15,-6 10 24 0,0 15 2 16,4 9 13-16,-1 5-12 0,5-3 0 16,3-6 22-16,0-13-1 0,1-7-24 15,2-9-16-15,2-3 16 0,2 2-3 16,1-3-12-16,3 2 2 0,0-7 13 15,2-5 22-15,-1-4 22 0,-2-3 11 16,1-3 4-16,-1-3 6 0,-5-6 8 0,1 1-44 16,-6-6-29-16,0 0-22 15,-8-2-21-15,-5-1-43 0,-3 2-22 16,-3 0 3-16,-2 2 15 0,-1 6 0 0,0 1-44 16,4 4-34-16,1 3-20 0,6 2-66 15,5 0-199-15,4 0-301 0,0 0-723 16</inkml:trace>
  <inkml:trace contextRef="#ctx0" brushRef="#br0" timeOffset="72742.595">16247 10088 3283 0,'0'0'558'0,"0"0"-284"0,0 0 40 16,0 0-98-16,0 0-65 0,0 0-47 16,38-39-52-16,-25 29-52 0,3 2-24 15,-1 0-16-15,1 3 0 0,-2 2 0 16,-1 2-3-16,-2 1 0 0,-3 3-18 0,-1 3-1 16,-1 4-9-16,-3 2-28 0,-2 2 31 15,-1 5 21-15,-4 0-21 0,-2 6 8 16,-4-3 26-16,1-1 34 0,0 4 16 15,1-6 15-15,2 0 37 16,4-2 13-16,-1-4-13 0,3-2-18 0,1-3-7 16,5 0 4-16,3-2-1 0,0 0 9 15,3 0 10-15,3 0 0 0,-2 1-10 16,0-1-21-16,-1 0-13 0,-2 2-6 16,-1 1-15-16,-4 0-3 0,-4 5-9 15,-1 0 10-15,-6 3-19 0,-5 2 2 16,-5 0-27-16,-3 3-49 0,-4 0-41 15,-1 0-56-15,2-5-100 0,2-4-203 16,5-4-578-16,-4-9-1074 0</inkml:trace>
  <inkml:trace contextRef="#ctx0" brushRef="#br0" timeOffset="83125.904">16932 7648 1152 0,'0'-1'404'0,"2"0"-83"0,-2 0-77 0,2-2-18 15,-2 2 26-15,1-1 3 0,1 1-8 16,-2 1-11-16,2-1-35 0,-2 1-18 15,0 0-13-15,0 0-10 0,0 0-9 16,0 2-5-16,0 1-16 0,-5 4-37 16,-1 4-44-16,-4 5-5 0,-5 13-4 0,-9 12-10 15,-6 13-8-15,-4 9-10 16,0 2-12-16,-1 2 12 0,2-5 10 0,1 4 2 16,-1 0-2-16,0-4-4 0,2-4-17 15,6-13 0-15,5-9-1 16,5-11 0-16,3-4-3 0,-1 1-24 0,-1 0-38 15,1 1-27-15,2-8-62 0,4-6-75 16,1-5-104-16,4-4-111 16,1-4-350-16,1-3-765 0</inkml:trace>
  <inkml:trace contextRef="#ctx0" brushRef="#br0" timeOffset="83873.312">16139 7971 787 0,'0'0'755'0,"0"0"-416"0,0 0-73 0,0 0-7 0,0 0-53 16,0 0 4-16,0 0-11 0,0 0-17 16,0 0-29-16,0 0-29 15,0 0-16-15,0 0-10 0,0 0-47 0,0 0-13 16,0 0 12-16,-2 44 13 0,-3-2 9 16,-3 18-6-16,-1 6-9 0,2-2-13 15,2-3-10-15,-2-10-15 0,4-3 3 16,-1-4-21-16,4-7-1 0,0-9 0 15,0-9-19-15,5-3-6 0,0-2 13 16,3 0-13-16,-1 0 3 0,3-4 0 16,2-5 22-16,-3-3 28 0,2-2 25 15,-1-5 50-15,0-4 105 0,-1-3-81 16,-2-3-66-16,-2-3-28 0,-3-2-33 16,-2-2-30-16,-2-1-20 0,-3 0-24 15,-7 1-22-15,0 3-3 0,-2 2-4 16,-1 4 66-16,2 3-28 0,-1 4 8 15,5 3-38-15,-1 1-40 0,4 2-92 16,0 0-122-16,4 0-171 0,1-2-204 0,1 1-529 16,3-6 476-16</inkml:trace>
  <inkml:trace contextRef="#ctx0" brushRef="#br0" timeOffset="84228.51">16306 7967 2873 0,'0'0'461'0,"0"0"-302"16,0 0 72-16,0 0 2 0,0 0 21 16,0 0-8-16,0 0-117 0,0 0-39 15,0 0-56-15,0 0-31 0,0 0 12 16,0 0 4-16,-2 51-19 0,2-32-1 16,0 1-12-16,0 1 10 0,2 1-9 15,0 1 11-15,0 1 0 0,-2 2-1 16,0-3-32-16,0 3 19 0,0-3-10 15,0-3 22-15,0-1 1 0,0-4 0 16,0-3-1-16,2-3 1 0,0-3-11 16,1-1 13-16,3-1 1 0,1-2 55 0,6-2 8 15,0 0-5-15,3-5-10 16,2-2-9-16,1-3-40 0,1-4-40 16,-1 0-71-16,1-2-49 0,-1 0-22 0,-1-1-14 15,-3 1-34-15,1-2-53 0,-3 3-63 16,-1 0-86-16,-3 2-87 0,-3 1-142 15,-2 2-347-15,-4 3 292 0</inkml:trace>
  <inkml:trace contextRef="#ctx0" brushRef="#br0" timeOffset="84409.636">16454 8090 111 0,'0'0'1639'16,"0"0"-1175"-16,0 0-60 0,0 0 20 16,0 0-95-16,0 0-49 0,0 0-38 15,0 0-62-15,0 0-68 0,0 0-46 16,0 0 36-16,0 0 38 0,-19 30 20 0,25-9-9 15,0 3-47-15,1 11-46 16,-1 10-24-16,0 9-19 0,-2 1-12 16,-2 0-3-16,-2-6-12 0,0-3-67 15,-2-3-66-15,-1 0-123 0,2-8-243 16,1-10-631-16,0-4-1099 0</inkml:trace>
  <inkml:trace contextRef="#ctx0" brushRef="#br0" timeOffset="88807.867">16157 11332 1649 0,'0'0'1500'0,"0"0"-1258"0,-39-16-54 16,26 12 102-16,-1-3-47 0,1 5-13 0,1 0-7 15,0 2-78-15,1 0-53 0,0 0-34 16,1 4-21-16,2 5-37 0,1 7-10 16,3 12 10-16,2 19 21 0,2 24 16 15,2 11 18-15,6 6-18 0,0-3-10 16,0-5 1-16,0 3-7 0,-2 1-21 15,0 1-30-15,-1 2-35 0,-1-2-39 16,0-3 0-16,-1-10-28 0,0-7-13 16,-1-10 30-16,2-15 16 0,-2-13 28 15,2-10-29-15,-3-6-54 0,3-1-47 16,0-4-109-16,0-5-224 0,2-11-286 16,-3-7-642-16</inkml:trace>
  <inkml:trace contextRef="#ctx0" brushRef="#br0" timeOffset="89759.37">16163 11281 1110 0,'0'0'1281'0,"-47"3"-1210"0,28-1-10 15,-2 1 171-15,-3 0-58 0,6-1 22 16,0-1-24-16,3-1-42 0,3 0-44 15,0 0-32-15,5 0 9 0,-4 0-2 16,6-1-23-16,1-1-1 0,2 2-5 16,0-1 2-16,2 1-2 0,0-2-32 15,2 0-25-15,4-1-4 0,4-2 10 16,7-2 18-16,5 0 1 0,10-3 13 16,12 1 3-16,16-4-13 0,8 4 13 15,6-2 6-15,-1 1 3 0,2-1 16 16,7 0 9-16,10-2 16 0,6-1-12 15,11 0-10-15,6 0-26 0,8-2 14 16,4 3 2-16,8 0 3 0,8 0-12 16,4 1 3-16,10-1-3 0,1 3 0 15,2 0 12-15,4-1-3 0,3 1 0 0,-1 0 6 16,4 0 4-16,-4 0 5 0,0 0 13 16,-3 2 8-16,-5-1-21 15,-1 2-15-15,-8 3-15 0,-5 0-7 0,-5 1-11 16,-3 1-1-16,-8 2 1 0,-3 0 0 15,-10 0-1-15,-4 2 2 0,-10 1-1 16,-6 1 0-16,-4 2-1 0,-9-1-2 16,-5 2 0-16,-8 0 1 0,-7 2-1 15,-9-2 1-15,-5 1-14 0,-10 1-1 16,-10-1 1-16,-6-1 3 0,-4 2-7 16,2 2 4-16,2 4 14 0,2 4 1 15,-1 3 15-15,-1 9-13 0,3 11 0 16,-2 13 23-16,0 8-4 0,-5 0 1 15,-6 1-4-15,-2-3 4 0,-1 1-7 16,-1 3 9-16,1 1 13 0,2-2-6 16,1-2 2-16,1 0 4 0,2 0 6 15,2-3 18-15,-2 2 36 0,3-2 19 16,-4 0-55-16,0-1 8 0,-4-5-20 16,-1 1-16-16,-3-3-8 0,-4-4-10 15,-2-1 6-15,-4-3-6 0,-7-4-3 0,-1-5-9 16,-2-7 9-16,0-7-12 0,-5 1 3 15,-9 5-1-15,-13 4-2 0,-17 2-33 16,-7-4 0-16,-2-8 5 0,-2-7 1 16,1-6-3-16,-5-4 0 0,-4-3 8 15,-5 0 7-15,-4-6 0 0,-5-2 12 16,-6-3 0-16,-5 0 3 0,-6-1 0 16,-7-1 0-16,-5 2 0 0,-9-1 0 15,-7 2-18-15,-6 0-1 0,-6 2-8 16,-2 1 12-16,-3 3 13 0,3 1-1 15,-4 0 2-15,0-1-11 0,1 4 10 16,0 0-1-16,2 0-10 0,-1 0 11 16,1 0 2-16,-2 3 13 0,4 1-1 15,0 0-10-15,2 2 1 0,3-1 9 16,5 2 6-16,6-4 16 0,9-1 17 16,6-2 4-16,12-1-10 0,7-5-2 15,13-6-7-15,8 0-12 0,7-6-9 16,7-1-13-16,8-1-2 0,4-4-13 0,7 2-56 15,9 3-1-15,9-1-42 0,7 6-40 16,0-4-68-16,1-4-89 0,-2-6-192 16,4 5-594-16,-6-19-1101 0</inkml:trace>
  <inkml:trace contextRef="#ctx0" brushRef="#br0" timeOffset="91160.226">16878 11848 1627 0,'0'-3'542'0,"0"-1"-170"0,-2 0 8 0,-2 0-72 15,0-2-47-15,-4 2-77 0,0-2-42 16,-1 0-39-16,-5 0-43 0,1 0 9 16,-2-1-15-16,-3 0-19 0,0 0-7 15,-2 4-7-15,0 0-17 0,-4 2-2 0,4 1-1 16,-2 5-1-16,-1 8-25 0,1 2-6 16,3 5-13-16,2 6 16 0,2 2 8 15,1 6 18-15,5 0-14 0,5 0 13 16,4-1 0-16,0 0-10 15,5-3 1-15,3-3-7 0,4-4-6 0,-3-5 0 16,4-4 6-16,1 0 19 0,0-8 0 16,2 1 19-16,0-7 3 0,0 0 18 15,1-7 17-15,-1-3 0 0,0-7-4 16,1-3-9-16,-1-4 0 0,-1-10-20 16,-1-9-8-16,-3-9-4 0,-2-7 4 15,-3 3-16-15,-4 0-2 0,1 4 0 16,-3-2-1-16,0 2 1 0,-5 0 2 15,1 3 10-15,1 11-8 0,1 6 14 16,-2 11-13-16,2 3 37 0,-4-3 10 16,3 3-7-16,-4-1-9 0,2 7 19 15,3 3 5-15,-2 3 19 0,2 5 12 16,2 1-64-16,-2 0-25 0,2 6-58 16,0 6-38-16,2 11 93 0,4 22 3 0,1 15 31 15,3 9-16-15,0 6 12 16,-1-4-26-16,0-5 13 0,2 4-13 15,0-5 2-15,3-4 13 0,1-8-16 0,-3-13-56 16,-1-9 29-16,-1-12-13 16,0-5-4-16,0 3-20 0,3-4-38 0,3-1-38 15,-3-6-53-15,1-6-85 0,-1-10-254 16,-3 0-716-16,2-24-782 0</inkml:trace>
  <inkml:trace contextRef="#ctx0" brushRef="#br0" timeOffset="91525.051">17132 10851 1865 0,'0'0'739'0,"0"0"-562"0,0 0-71 16,0 0 26-16,0 0 79 0,6 57 56 0,-1-11-48 16,0 23-65-16,-1 12-22 0,2 6-12 15,1 1 8-15,0-5 18 0,0 4-1 16,-1 3-31-16,-1 4-46 0,1 8-10 16,-4 3-18-16,-2-2-21 0,0 1-7 15,-2-7-12-15,-2-4 3 0,0-7 0 16,1-10 16-16,-1-8 8 0,2-12 10 15,0-8 9-15,-1-12-26 0,1-12-19 16,0-7-2-16,-1-9-38 0,1 1-62 16,0-6-95-16,-1-6-129 0,2-3-226 15,-2-31-1087-15</inkml:trace>
  <inkml:trace contextRef="#ctx0" brushRef="#br0" timeOffset="100110.362">18575 7464 78 0,'0'0'538'0,"0"0"-140"0,0 0-131 0,0 0-26 0,0 0 0 16,0 0 41-16,0 0-16 0,0 0-11 16,0 0-7-16,26-37-33 0,-23 34-16 15,-2 2-5-15,0 0-10 0,-1 1-13 16,0 0-8-16,0 0-30 0,0 0-30 16,0 0-28-16,0 1-44 0,0 3-30 15,-3 1 2-15,-3 7 28 0,-3 7 13 16,-11 11 8-16,-9 16-14 0,-11 15-35 15,-7 8 25-15,-3 3-4 0,0-1 1 16,-1-1 15-16,0 5 3 0,-6 5 13 16,-2 0 2-16,-3-1 1 0,2-1 14 15,2-3-2-15,3-7-19 0,4-9-6 16,4-4-16-16,9-7 13 0,5-12-7 16,11-9-8-16,6-6-4 0,3-6-22 0,0 2-2 15,-1 0 0-15,1-2-15 16,4-4-55-16,4-4-80 0,1-6-132 0,2-3-152 15,2-6-356-15,0-25-2137 0</inkml:trace>
  <inkml:trace contextRef="#ctx0" brushRef="#br0" timeOffset="102743.037">17718 11336 720 0,'0'-3'439'0,"0"0"-129"0,0 2-24 16,0-2 52-16,0 0-31 0,0-1-23 0,-2 3-42 16,2-3-34-16,-2 3-19 0,2-3-34 15,-2 3-18-15,2-2-14 0,-2 3-7 16,2-1-12-16,0 0-22 0,0 1-28 15,0-2-23-15,0 2-6 16,0 0-6-16,0 0-19 0,0 0-18 0,0 4-26 16,0 2-13-16,0 4 36 0,0 5 21 15,0 7 16-15,2 10 10 0,2 13-1 16,-1 10 3-16,1 2-25 0,1-1 19 16,-3-6-6-16,0-6 2 0,0 1-15 15,-2-5 10-15,0-5-10 0,0-6 16 16,0-9-16-16,0-2 9 0,0 1 7 15,0-1 6-15,0 0 15 0,0-7-12 16,0-4 0-16,0-2-6 0,0-4 15 16,0-1 37-16,0 0 53 0,0-1 2 15,-2-4-25-15,2-2-61 0,-2-7-11 16,0-3-32-16,2-1-40 0,0-5 25 0,4 3-13 16,5-1-12-16,2 3-3 15,5 2 22-15,2 2 21 0,3 1 3 0,4 6 9 16,2 1-1-16,0 5-11 0,2 4-2 15,-2 4 2-15,0 3-1 0,-2 5-23 16,-5 1-13-16,-1 1-6 0,-6 4-28 16,-5 1-25-16,-3 2-21 0,-5 1-23 15,-1 2 18-15,-9-4 54 0,-1 1 68 16,-9-3 49-16,-3-1 13 0,-12-2 16 16,-7 0 12-16,-12-6 40 0,-1-3-22 15,11-7-12-15,10-2-16 0,12-2-22 16,4-3-12-16,2-2-26 0,2-2-20 15,0-5-83-15,11 0-105 0,5-13-106 16,21-7-189-16,-4 2-787 0,17-13-1242 0</inkml:trace>
  <inkml:trace contextRef="#ctx0" brushRef="#br0" timeOffset="103409.389">19928 7447 2880 0,'0'0'569'0,"0"0"-373"0,0 0-16 0,0 0-29 0,0 0 63 0,0 0 62 15,-12 39-60-15,3-22-32 0,-3 1-31 16,-1 3-27-16,-3 7-35 0,-5 8-18 16,-8 12-6-16,-10 15-6 0,-7 10 12 15,-4 6-10-15,-3 1-11 0,1-3-19 16,-1 2-12-16,-2-3-18 0,7-5 18 15,2-5 16-15,7-11-1 0,8-7-3 16,8-13-3-16,5-9-30 0,8-5 0 0,1-5-1 16,0 2-110-16,1 0-108 0,0-2-94 15,6-8-253-15,2-3-1170 0,2-16-1099 16</inkml:trace>
  <inkml:trace contextRef="#ctx0" brushRef="#br0" timeOffset="104042.803">18581 10945 2541 0,'0'0'582'0,"0"0"-470"0,0 0 22 0,0 0 35 0,0 0 20 16,4 46 60-16,-4-24-35 0,0 8-6 16,0 10-16-16,-6 13-42 0,1 8-27 15,-5 4-25-15,3-1-12 0,-2 3-1 0,0 4 4 16,0 6-16-16,-3 8 3 16,0 7-22-16,-2 3-8 0,1 0-13 0,4 2-14 15,-2-2-1-15,4-3-16 0,-1-3 25 16,3-8-15-16,-1-6 6 15,3-7 16-15,2-9-1 0,-1-5-9 0,2-13-24 16,0-11 1-16,-2-8-1 0,2-9 0 16,0 3-54-16,0-6-61 0,0-2-58 15,0-6-62-15,2-7-96 0,1-17-178 16,2 2-537-16,3-28-1121 0</inkml:trace>
  <inkml:trace contextRef="#ctx0" brushRef="#br0" timeOffset="105393.09">19093 11511 2874 0,'-3'0'433'0,"1"0"-217"0,0-1 87 0,2 1-54 0,-2 0-34 15,2 0-72-15,0 0-69 0,0 0-55 16,0 7-19-16,2 3-25 0,2 14 25 15,1 14 43-15,3 16-3 0,-2 7-3 16,0 0-33-16,-4 0-1 0,0-6 9 16,-1-3-10-16,1-1 1 0,0-5-3 15,0-11-25-15,2-7 0 0,1-10 23 16,-1-6-15-16,5-2 17 0,-2 1 1 16,5-4 18-16,1-3 33 0,-1-4 25 15,2-9 89-15,-1-6-50 0,7-9-49 16,0-15-30-16,4-12-24 0,-3-7-13 15,-6 2-30-15,-1 1-1 0,-3 4 4 16,-3 2 25-16,1-2 1 0,-4 4 1 16,2 10 3-16,-3 6 18 0,-2 10-20 15,3 5 17-15,-1 1-15 0,-2 5 9 16,1 3 12-16,-1 4-24 0,0 7-3 0,4 9 3 16,1 13 24-16,7 15 22 15,-1 18 6-15,3 2-15 0,-5 3-4 0,-3-9-15 16,0-7-3-16,0-10-12 0,-2-7-3 15,1-9-9-15,0-5-55 0,6-2-64 16,1-1-27-16,4-3-8 0,2-8-67 16,3-6-133-16,2-12-260 0,-7 2-800 15,10-25-759-15</inkml:trace>
  <inkml:trace contextRef="#ctx0" brushRef="#br0" timeOffset="105828.856">19931 10894 2687 0,'0'0'449'0,"0"0"-187"0,0 0 61 0,0 0-106 0,0 0-50 16,0 0-39-16,0 0-7 0,0 0 22 16,-8 36 5-16,6-2 6 0,0 15-19 15,-1 17-16-15,-2 8-12 0,1 5-10 16,-2-3 1-16,0-2-4 0,1 4-12 15,-1 3-22-15,-1 8-45 0,1 3 34 16,1 3-25-16,1-1-21 0,1-5 9 16,-3-6-12-16,4-5-1 0,2-9 0 15,0-6 0-15,2-9-1 0,1-6-19 16,-1-10-6-16,-1-7-49 0,-1-11-27 0,0-5-28 16,0-1-42-16,0-1-50 15,0-6-149-15,0-7-308 0,0-3-590 16,-3-20-1195-16</inkml:trace>
  <inkml:trace contextRef="#ctx0" brushRef="#br0" timeOffset="106293.305">20272 11309 1672 0,'0'0'1027'0,"0"0"-888"0,0 0 111 15,0 0 76-15,0 0-54 0,0 0-20 0,0 0-19 16,0 0-31-16,0 0-41 16,0 0-62-16,0 0-62 0,0 0-37 15,0 0 15-15,-11 80 34 0,7-18 22 0,1 4-7 16,0-1 13-16,-1-4-25 16,2 0-15-16,0-3-13 0,2 2 13 15,0-4-7-15,3-1-14 0,4-4-13 0,2-5-3 16,1-11-17-16,1-6-4 0,-2-12-3 15,1-2 5-15,4-4 16 0,2 0-24 16,4-1 5-16,1-6-18 0,0-4-12 16,1-4 19-16,-1-7-35 0,-1-6-48 15,2-6-85-15,-4-5-75 0,0-8-164 16,-2-13-358-16,-5 10-892 0</inkml:trace>
  <inkml:trace contextRef="#ctx0" brushRef="#br0" timeOffset="106492.26">20167 11681 2085 0,'0'0'1437'0,"0"0"-1260"0,0 0-57 16,0 0 56-16,27 37 115 0,-6-33-3 0,5-3-79 16,10-2-9-16,11-13-35 15,11-9-80-15,2-5-45 0,-2-6-40 16,-9 1-25-16,-7 1-115 0,-1-3-99 0,-3-1-121 15,-4 4-186-15,-8 5-461 0,-9 9-671 16</inkml:trace>
  <inkml:trace contextRef="#ctx0" brushRef="#br0" timeOffset="106842.057">20913 10928 3320 0,'0'0'485'0,"0"0"-262"16,0 0-38-16,0 0 11 15,-10 48 33-15,10-20-2 0,2 14-16 16,3 15-12-16,1 9-20 0,-1 6-40 0,0 3-42 15,-1-1-15-15,-2 5-4 0,-1 6 19 16,-1 6 9-16,0 4 11 0,-3 2-56 16,-1 1-19-16,-2 0-21 0,1 0-9 15,0 1-12-15,-1-2-1 0,1-5-23 16,3-10-27-16,0-8-7 0,2-15 4 16,0-13-21-16,3-12-16 0,0-15-63 15,-1-5-82-15,2-6-123 0,1-8-595 16,-1 0-835-16,0-34-663 0</inkml:trace>
  <inkml:trace contextRef="#ctx0" brushRef="#br0" timeOffset="114859.185">9017 15161 1850 0,'-2'-7'370'0,"0"4"-211"0,-4-1 47 0,0-3 62 16,-2 1 24-16,-1-2-47 0,-5 1-70 16,1 1-96-16,-1 4-12 0,-3 2-11 15,-1 0-12-15,-1 6-12 0,0 7-32 16,-3 4-19-16,0 11-31 0,-5 13-32 16,3 13 15-16,1 3 13 0,6-2-18 15,8-15-5-15,6-11-6 0,3-10 4 16,0-3-8-16,5 0 1 0,2 0 38 15,2-3 19-15,3-4 29 0,2-6 56 16,1-3 88-16,2 0 6 0,2-9 24 16,1-6-22-16,3-5 3 0,1-11-4 15,5-13-22-15,2-14-36 0,-3-5-33 16,-5 0-26-16,-7 4 15 0,-5 5-2 16,-3 2-10-16,-6-1-12 0,-2 3 6 15,-2 1 0-15,-8 3 3 0,1 3 0 0,-1 8 0 16,2 7-3-16,1 7-1 15,3 5 10-15,-4 3 6 0,4 0 25 0,-2 5 15 16,4 4-34-16,0 4-52 0,2 1-37 16,0 9-36-16,0 14 27 15,6 24 34-15,0 20 12 0,2 10 13 0,3 2-13 16,-1-3 0-16,4-12-31 0,1 0 29 16,3-4-50-16,1-5-25 0,-2-13-28 15,1-15-25-15,-5-9 37 0,-2-8 43 16,5-1-3-16,4-3-28 0,-2-4-79 15,4-5-101-15,-2-12-148 0,0-11-323 16,-4-1-950-16</inkml:trace>
  <inkml:trace contextRef="#ctx0" brushRef="#br0" timeOffset="115311.233">9382 14579 2872 0,'0'0'327'0,"0"0"-117"0,0 0-63 0,0 0 55 0,-12 43 12 16,10-20-22-16,0 9-15 0,2 12-53 16,0 7-53-16,4 4-25 0,0-3-18 15,4-3-12-15,0-5-14 0,-1 2-2 16,-1 2-3-16,2 1-10 0,-2-2 10 16,-1-1-49-16,1-9-4 0,-4-9 7 15,0-7 31-15,0-3 18 0,-2-1 15 16,0-1 7-16,1 1-3 0,-1-8 18 15,0-4 15-15,0-2 16 0,0-3 43 16,0 0 12-16,0-4 8 0,0-5-40 16,-1-4-91-16,-1-8-34 0,2-3 4 15,4-4-13-15,6-2-6 0,3 2-9 16,7 1 15-16,3 4 28 0,3 2 15 16,3 6 15-16,-2 3-15 0,2 4-25 15,-3 5-2-15,-1 3 2 0,-6 4-36 16,-1 5-7-16,-4 2-25 0,-3 3-6 15,-5 8 16-15,-6 3-1 0,-2 3-28 16,-10 3-4-16,-7 3 24 0,-7-1 92 0,-3-3 28 16,-3-2 1-16,-3-6 12 0,2-4-41 15,-1-6-24-15,5-5-66 16,1-7-65-16,5-7-139 0,6-7-181 0,3-13-241 16,8 4-456-16</inkml:trace>
  <inkml:trace contextRef="#ctx0" brushRef="#br0" timeOffset="115976.044">9850 15172 2903 0,'0'0'547'0,"0"0"-246"0,0 0-157 0,0 0 14 0,0 0-42 15,0 0-41-15,0 0 2 0,0 0-61 16,0 0-16-16,0 0-53 0,0 0-12 0,0 0-7 16,0 0-3-16,0 0 36 0,38 33 17 15,-27-16 10-15,0 1-7 16,0 4-15-16,-2 2-7 0,0-1-3 0,0 2 12 16,-2-3 4-16,2-2 12 0,-4-3 16 15,3-1 1-15,-3-6 1 0,-1-2 0 16,0-4 17-16,1-1 0 0,-2-3 19 15,-1 0 28-15,4-3 34 0,-3-4-17 16,1-2 1-16,2-6-22 0,-2-2-62 16,1-3-3-16,-2-2-25 0,-1 1 0 15,0-1 3-15,0 1 0 0,0 5-15 16,1 2-7-16,-1 1 8 0,0 1-14 16,0 3-22-16,0 1-23 0,-2 4-12 15,2-2-20-15,-2 3 0 0,0 0 12 16,0 3 3-16,0 0 35 0,0 0 22 15,0-1 9-15,-2 0 49 0,0 0 48 16,-2 0 16-16,2 1 26 0,-1-1 15 16,1 0 7-16,0 0-14 0,-2-1-16 0,2 1-9 15,1-1-22-15,-3 0-4 0,1 0 6 16,1 1 4-16,0-1 3 16,0 0-1-16,-1-1-8 0,1 0-7 0,-2-1 3 15,2 0-6-15,0 3-1 0,0-2-15 16,2 1-6-16,0 1 6 15,0-2-5-15,0 3-20 0,-2 0-21 0,2 0-11 16,0 0-8-16,0 0 3 0,0 0 2 16,0 0 10-16,0 0 4 0,0 0-30 15,0 0-37-15,0 0-13 0,0 0-6 16,0 0 9-16,0 0 19 0,0 0 22 16,0 0 13-16,0 0 9 0,0 0 12 15,0 0 11-15,0 0 9 0,0 0-23 16,0 0-73-16,0 0-76 0,0 0-117 15,0 0-176-15,0 0-236 0,0 0-482 16,0 0 724-16</inkml:trace>
  <inkml:trace contextRef="#ctx0" brushRef="#br0" timeOffset="116193.55">10040 15058 977 0,'0'0'1573'0,"0"0"-1177"0,0 0-57 0,0 0-106 0,0 0-37 0,0 0-32 16,0 0 2-16,0 0-15 0,13 49-70 0,-6-26-13 16,3 1 6-16,-1 5 16 0,5-3-13 15,-3 2-24-15,7-2-28 0,-5-3-24 16,5-1-1-16,-3-3-25 0,1-5-83 16,2-2-100-16,0-6-73 0,1-6-122 15,1-4-247-15,-4-3-728 0</inkml:trace>
  <inkml:trace contextRef="#ctx0" brushRef="#br0" timeOffset="116526.1">10164 14779 2050 0,'0'0'1515'16,"0"0"-1385"-16,0 0 5 0,0 0 47 0,13 39 104 16,-2-20-60-16,2 4-66 0,3 3-62 15,-1 1-51-15,2 3-26 0,-2 0-10 16,3 4-11-16,-1-3-1 0,-3 2 1 16,1 0 0-16,-1-1 0 0,1 0-2 15,1-1-47-15,-1-2-31 0,1-4-9 16,-1-5-19-16,1-5 43 0,-3-3 15 15,1-5-5-15,-1-6-20 0,1-1-6 16,-1-5-19-16,0-7 37 0,1-6 60 16,0-5-98-16,-2-11-233 0,-1-10-316 15,-5 6-645-15,-3-7-365 0</inkml:trace>
  <inkml:trace contextRef="#ctx0" brushRef="#br0" timeOffset="116742.695">10239 14935 2682 0,'0'0'571'16,"0"0"-319"-16,0 0-72 0,0 0 72 16,0 0 74-16,0 0-44 0,0 0-60 15,0 0-56-15,43 26-44 0,-21-26-30 16,9-4-22-16,11-13-31 0,12-8-39 15,8-11-73-15,2-6-156 0,-5-5-207 16,-18 10-623-16,-1-1-1692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03:53.044"/>
    </inkml:context>
    <inkml:brush xml:id="br0">
      <inkml:brushProperty name="width" value="0.05292" units="cm"/>
      <inkml:brushProperty name="height" value="0.05292" units="cm"/>
      <inkml:brushProperty name="color" value="#FF0000"/>
    </inkml:brush>
  </inkml:definitions>
  <inkml:trace contextRef="#ctx0" brushRef="#br0">7247 8763 339 0,'-8'2'554'0,"2"-2"-313"0,3 0-29 0,-4 0 22 0,1 0 114 16,3 0-98-16,1-4-43 0,-1 3-48 0,3-3-17 16,0 2 9-16,0-1-61 15,3 1-4-15,-1-1-9 0,2-1-19 16,6 1-4-16,2 0 1 0,5 0 5 0,6 2-18 16,10 1-11-16,12 1-2 0,11 4 0 15,4-1-13-15,3-2 22 0,-5-1-7 16,-4-1 26-16,2 0-3 0,-2 0 0 15,-2-3 3-15,-2 0-4 16,-3-1-9-16,-1-2-15 0,-12 2-17 0,-5 0-11 16,-5-2-1-16,-4 1 0 15,5 0-21-15,-1-3-29 0,1 2-22 0,-3 0-14 16,-5 1-6-16,-7 2-6 0,-2 0-23 16,-6 3-22-16,-2-1-27 0,-2 1-10 15,-4 0-87-15,-4 0-118 0,-5 1-53 16,-3 3-180-16,5 0-37 0</inkml:trace>
  <inkml:trace contextRef="#ctx0" brushRef="#br0" timeOffset="317.235">7187 8840 1952 0,'0'0'344'0,"0"0"-247"16,0 0 71-16,0 0-30 0,0 0-35 15,0 0-28-15,0 0 27 0,0 0-31 16,0 0 28-16,0 0 51 0,0 0-10 16,0 0 0-16,65 21 5 0,-19-21-19 15,15-2-10-15,6-3-24 0,3-4-20 16,-3 0-16-16,0 0-24 0,-1 1-7 15,1 2-22-15,-2 0-3 0,-3 2-11 16,-6 2 8-16,-7 1-19 0,-5 1-31 16,-11 0-47-16,-8 0-39 0,-10 3-53 15,-1-3-64-15,-1 3-172 0,-2-2-365 16,3-4-1074-16</inkml:trace>
  <inkml:trace contextRef="#ctx0" brushRef="#br0" timeOffset="6282.762">19992 8751 673 0,'0'0'785'0,"0"0"-541"0,0 0-17 0,-40-9 88 16,24 2-105-16,-1-3-16 0,-2-1-7 15,-2-2-8-15,1-3-41 0,-5-4-39 16,-1-1-6-16,2-5 12 0,-1-2 22 15,-1-7 2-15,-1-10-15 0,-2-7-35 16,4-3-26-16,3 2-25 0,7 2-12 16,6 4 2-16,0-1-16 0,4 0 13 15,3 1-13-15,2 1 14 0,4 1-2 16,3 1-12-16,5 2 23 0,3 0 6 16,6 0-30-16,-2 6 0 0,-2 6-1 0,0 8-1 15,0 0-12-15,7-3-5 0,2-2-4 16,6-2 2-16,-1 3 1 0,1 3 7 15,1 4 10-15,1 3-2 0,0 3-11 16,6 3-4-16,7 2-9 0,9 8 28 16,5 3-28-16,0 9-1 0,-3 6-9 15,-7 7-2-15,2 3-5 0,-3 9-21 16,-2 4 0-16,-3 7-13 0,-6 3-10 16,-5 4-3-16,-4 1 22 0,-6-1 34 15,-4 3 34-15,-6-2 2 0,-4 0 1 16,-4-4 15-16,-6 1-14 0,-3-4 11 15,-6-2 6-15,-4-4 4 0,-7-3 8 16,-4 0 8-16,-7-1 2 0,-5-2 4 16,-4-2 21-16,-4-1-18 0,-2-3-14 15,-3-1-11-15,1-4-11 0,-3 0-9 16,0-4 1-16,1-6 7 0,-1-5-11 16,2-7-2-16,2-4 0 0,2-9 1 0,7-4 1 15,7-5 0-15,8 1 0 0,2-9-19 16,-3-14-32-16,7-14-60 0,3-6-44 15,17 4-2-15,17 9-137 0,4 12-319 16,-3 12-833-16</inkml:trace>
  <inkml:trace contextRef="#ctx0" brushRef="#br0" timeOffset="8448.908">21289 8565 132 0,'-8'-1'172'0,"-5"-2"92"0,-2-1 30 0,-1 1 12 0,-2-2-49 0,-1 1-39 16,2 1-29-16,0 2 6 0,1-2-7 16,1 1-10-16,2 1-7 0,1-1-13 15,4 1-49-15,2 1-22 0,0-1 0 16,3 1-17-16,0 0-2 0,2 0-5 16,1-2-35-16,0 2-28 0,0 0-38 15,3 0-20-15,1 0-12 0,4 0 57 16,3 0-16-16,7 4 29 0,3-1 26 15,12 0 25-15,12-1 16 0,15-1 4 16,10-1 2-16,4 0 10 0,-1-2 12 16,-1 0-6-16,3 1-7 0,4 1 3 15,1 0 4-15,5 0-8 0,2 0-21 16,6 0-4-16,3-1-4 0,4 0-9 16,3-2 1-16,3 2 3 0,4 1-7 15,3 0-6-15,2 0-3 0,0 2-18 16,-3 1-10-16,-1 1 9 0,-4 0 1 15,-1 2 1-15,-8-1-14 0,-5-2-2 16,-6 0 2-16,-8 1 0 0,-3-2 0 16,-7 0 0-16,-7-2 0 0,-8 0-15 15,-5-2-44-15,-14-1-81 0,-9-1-71 0,-8 1-126 16,-5-4-314-16,-3 1-864 0</inkml:trace>
  <inkml:trace contextRef="#ctx0" brushRef="#br0" timeOffset="19713.862">7836 12278 764 0,'0'0'739'0,"0"0"-469"0,-13-39-159 0,9 22 25 0,0-4-9 16,1 2 5-16,1-1 4 0,0-1-6 15,-1 1-8-15,1-1-12 0,0 1-10 16,-1-1 5-16,3 1-18 0,0-1-13 16,1 3-11-16,3 0-8 0,1 2-1 15,1 2-22-15,1 1 3 0,2 0-3 16,3 1 3-16,0 2-4 0,2 3-5 0,3 1-24 15,4 3-2-15,5 1 0 16,0 2-2-16,11 5-11 0,7 5 10 16,8 8-10-16,5 3 10 0,-4 2-16 0,-6 4 17 15,-5 1-1-15,-9-1-26 0,0 10-28 16,-6 4-32-16,-7 1-26 0,-2 7 12 16,-7-4 13-16,-6-1-28 0,-5-2 31 15,-2-2 42-15,-5-6 14 0,-2-9 31 16,2-4 2-16,-4-1 1 0,-3 0-2 15,-3 3 28-15,-3 2 3 0,-5-5 4 16,-2 1-8-16,-1-4 21 0,-3-3 15 16,-3-4 10-16,-7-1 6 0,-4-7 6 15,-8-7 13-15,-3-8-19 0,2-8 3 16,6-5-48-16,3 0-35 0,3-3 1 16,9 1 0-16,2-7 21 0,6-4 13 15,10-5-13-15,3-7-9 0,12 3 3 16,3-3 3-16,11 3 0 0,7 1-7 0,2 9-12 15,9 0-1-15,9 8 1 16,1 4 3-16,9 2 23 0,-2 8 12 0,0 8-10 16,-2 3-28-16,2 4-12 0,-3 1-7 15,-3 4-26-15,-8 3-94 0,-6 2-161 16,-12 3-187-16,-5-4-723 0</inkml:trace>
  <inkml:trace contextRef="#ctx0" brushRef="#br0" timeOffset="23699.642">8990 13112 980 0,'-2'1'378'0,"2"-1"-166"0,0 0-8 0,0 0 1 16,0 0-4-16,0 0 10 0,0 0-24 16,0 0-52-16,2 0-41 0,-2 0-43 15,2 0-35-15,1 0-13 0,3 0 9 16,2 2 4-16,2-1 0 0,3 1-12 15,3 2-4-15,1 0-1 0,4 0-3 16,3-1 2-16,1 1-1 0,1-1 3 16,12 0 3-16,4 0 42 0,16-3 58 15,2 0 6-15,2 0 12 0,-1-3 13 16,-3-1-17-16,6-2-9 0,0 1-4 16,5-4-10-16,2 1 4 0,3-2-14 15,3 0-7-15,-1 1-6 0,-3-2-43 16,1 2-12-16,-3 2 6 0,-2 0-4 15,-1 0 7-15,-3-1-12 0,0 2 12 0,-2 0-7 16,-3-1-15-16,-6 4-2 0,-1-3-1 16,-6 1-12-16,-10 2 10 15,-9 1-70-15,-9 0-52 0,-3-1-68 0,-1-1-111 16,-3 0-302-16,0-9-1038 0</inkml:trace>
  <inkml:trace contextRef="#ctx0" brushRef="#br0" timeOffset="31097.454">7385 13132 1929 0,'0'0'525'0,"0"0"-254"0,0 0 9 0,0 0 33 16,0 0-33-16,0 0-25 0,0 0-6 16,0 0-80-16,0 0-52 0,0 0-23 15,0 0-45-15,0 0-34 0,-37-9-15 16,29 9-20-16,-2 0-11 0,-3 0-28 16,-3 2-12-16,-3 4-1 0,1 3 26 15,-1 3 24-15,0 2-9 0,2 1-4 16,4 2 14-16,2-3 2 0,2 3-15 15,6-2 5-15,2-1 8 0,1 0 21 16,4 0 39-16,5 1 11 0,1 1 0 0,2-2-10 16,2-1-8-16,2 1-7 0,2 1-4 15,-1-2-18-15,-1 0 0 0,1 2-3 16,-3 1 0-16,-1 1-19 0,-7 2-3 16,-2 2 0-16,-4 6-3 0,-5 0-6 15,-2 3 0-15,-10 1 6 0,2 1 10 16,-3-2 15-16,0-2 16 0,1-2 6 15,0-4 3-15,3-5 25 0,1-1 37 16,1-2 3-16,4-3-16 0,2-2-18 16,1-2-1-16,2-3 1 0,3-1-4 15,0-3-18-15,0 0-12 0,0 0-10 16,1 0 16-16,3-1-7 0,-2 1-9 16,4 0 22-16,1 0-6 0,1 0-27 15,0 1-1-15,1 3-2 0,-3 2 0 16,2 4-17-16,-4 5 18 0,-1 5 1 15,-2 11 27-15,-3 13-9 0,-5 10-8 16,-4 10-10-16,0-1-27 0,3-5-22 0,5-5-37 16,5-5-37-16,7-10-1 0,2-11 10 15,5-10 30-15,11 3-35 0,17-1 17 16,25-4-50-16,15-8-144 0,-15-7-374 16,-1-16-1395-16</inkml:trace>
  <inkml:trace contextRef="#ctx0" brushRef="#br0" timeOffset="44282.776">9121 14694 1415 0,'0'0'490'0,"0"0"-201"0,0 0-36 16,0 0-18-16,0 0-38 0,0 0-21 16,0 0-16-16,0 0-39 0,0 0-22 15,0 0-4-15,0 0 3 0,0 0 4 16,0 0-5-16,-29 7 13 0,31-7 0 15,-2 0-56-15,3 0-26 0,4 0 10 0,2 0 24 16,8 0 10-16,3 0-13 0,11 0-25 16,9-2 6-16,9-3-21 0,3-1-16 15,-2 0 0-15,-7 1-2 0,-8 4-1 16,-10-2-22-16,-5 3-15 0,0 0-3 16,2 0-22-16,0 0-23 0,2 3-14 15,-5-2-31-15,-2 2-17 0,-3 0-17 16,-5 0-30-16,-3-1-73 0,-2 1-95 15,-4 3-77-15,0-1-138 0,-4 0-129 16,0 0-348-16</inkml:trace>
  <inkml:trace contextRef="#ctx0" brushRef="#br0" timeOffset="44580.468">9188 14967 179 0,'0'0'1540'16,"0"0"-1332"-16,0 0 68 0,0 0-40 15,0 0-68-15,0 0-10 0,0 0-58 0,0 0 6 16,0 0 41-16,0 0 35 0,58-10 3 16,-18 0-27-16,7-3-10 0,6-3-18 15,-2 3-21-15,-4 3-39 0,-7 2-36 16,0 2-30-16,-9 2-4 0,-5 0-22 15,-6 3 9-15,-3-1-15 0,0 0-48 16,3 1-24-16,0 1-11 0,-5 0-12 16,-4-1-10-16,-3 1-3 0,-2 0-30 15,-4 0-26-15,-2 0-75 0,0 0-97 16,-2 0-200-16,0 0-573 0,-7-1 431 0</inkml:trace>
  <inkml:trace contextRef="#ctx0" brushRef="#br0" timeOffset="47715.992">8725 10742 1562 0,'-4'-5'231'0,"4"4"-17"0,-2-2 23 0,0 2 5 15,0-2 0-15,0 1-42 0,1-2-69 0,1 2-79 16,-2 0-30-16,2-1-6 16,0 1 6-16,0 0 7 0,0-1-16 15,3-1-10-15,3 2-1 0,0-1 0 0,4 0-2 16,1 0 0-16,4 0-16 0,3 1 0 16,2 2-3-16,2 0 3 0,1 1 13 15,5 3-16-15,-1 1 18 0,2-1 1 16,0 2-3-16,0 1-20 0,2 0 23 15,-2 0 2-15,0 2 21 0,0-2-22 16,0 0-1-16,-3 0 0 0,-1 2-3 16,-1-1-17-16,-1 2 19 0,-2 0-11 15,-1 1-11-15,-1-1 4 0,-2 4-7 16,-3 0 13-16,-1-1 10 0,0 3-13 16,-4-1 16-16,-2 2 0 0,-1-2 0 15,-4 2 1-15,2-2 12 0,-3 2-10 16,2-2-1-16,-3 0 14 0,2 0 0 15,-2-1-16-15,0-1 3 0,0 0 13 16,-5-2-13-16,0 3 10 0,-1-4 6 16,-1 0 7-16,-3 0-7 0,-2 1 3 15,-3-3-6-15,1-1-13 0,-3-1-1 0,-2-2-1 16,-3-2 3-16,1-2-1 0,-2 0-3 16,-4-1-13-16,-2-2-3 0,0-3 13 15,-2 0 3-15,0-1 2 0,0-1 11 16,0-1 3-16,0 0 6 0,0-1-3 15,-1 0 7-15,3-3-1 0,-2 1-5 16,0 0-18-16,0-2 33 0,0-1 22 16,4 0-6-16,0 1-7 0,4-3 17 15,2 2-1-15,5-1 9 0,1-1 20 16,5 0 2-16,0 0-56 0,2-1-7 16,5 1-6-16,1-1 3 0,2 2-6 15,0 0-17-15,7 0 1 0,3 2 0 16,2 0 10-16,3 0-13 0,5 0-2 15,1 1 0-15,5 2 1 0,0 2-2 16,3 0-12-16,2 4 11 0,-1 1-18 16,1 2 10-16,-2 2-10 0,-1 1-9 0,-1 4-17 15,-4 2-84-15,-2 4-80 16,-3 2-91-16,-5 3-123 0,-1 1-233 0,-5-1-674 16</inkml:trace>
  <inkml:trace contextRef="#ctx0" brushRef="#br0" timeOffset="49614.554">11985 11613 1664 0,'17'-2'383'0,"-6"0"-344"0,7 1-3 0,3-2 84 16,6 2-4-16,2 0-38 0,2 1-33 16,6 0-13-16,7 0-32 0,6 2 0 15,4 2 3-15,-1 0 16 0,-4 1 23 16,-1-1 26-16,4 0-7 0,4 3-6 16,1-3-10-16,6 2 6 0,2-3 10 15,3 1 13-15,2 0-26 0,2 0-16 16,4 0 10-16,0-1 6 0,1 1 9 15,0 0-9-15,-1 0-6 0,-1 0 2 16,1-1 14-16,-2 0-4 0,4 0-13 16,1-2-19-16,2 2-9 0,3-3-12 0,0 2 0 15,2-1-1-15,2 3-15 0,1-1 15 16,0-2-3-16,2 1 1 0,1 2 0 16,-1-2 2-16,1 2 2 0,-3 0 14 15,2 0 22-15,-1 0 28 0,0 2 13 16,-3-1 9-16,0-1 10 0,-1 0-4 15,-1-1-15-15,-1-1-19 0,-1-1-7 16,-2-1 0-16,-5 0-7 0,-2-2-15 16,-4-1-6-16,-5-1 3 0,0-1 0 15,-6-2-16-15,-5 3-12 0,-2-3-15 16,-3 2-16-16,-7-1-62 0,1-2-69 16,-10 2-59-16,-6 0-44 0,-7 2-113 15,-1-2-257-15,-6 1-755 0</inkml:trace>
  <inkml:trace contextRef="#ctx0" brushRef="#br0" timeOffset="79557.554">9168 13211 1031 0,'-2'0'163'0,"0"0"-98"0,2 0 20 0,-3 0-4 0,1 0-19 16,-2 0-10-16,1 0-33 0,1 0-19 15,-2 0-4-15,-1 0 1 0,1 0 2 16,0 1-12-16,-3-1-6 0,2 2-60 16,1-2-74-16,0 0-81 0,-1 0-37 15,1-2-64-15,2 1-44 0</inkml:trace>
  <inkml:trace contextRef="#ctx0" brushRef="#br0" timeOffset="80548.468">9175 13136 785 0,'0'0'423'0,"0"0"-156"16,0 0-33-16,0 0-185 0,0 0 295 15,0 0-146-15,0 0-65 0,0 0-43 0,0 0-16 16,0 0 1-16,0 0-8 0,-38-31-15 15,27 29-30-15,2-3-9 16,-2 1-12-16,-5-1 1 0,3 1 14 0,-3 0-16 16,-1-2-1-16,-3 0 1 15,-1-1 2-15,2 0 21 0,-4-4 0 0,1 0-21 16,-3-4 33-16,2-2 3 0,0-1 20 16,-2-3 16-16,3-2 15 0,3-2-9 15,0-2-19-15,4-3-17 0,1-1-40 16,6 0-4-16,1-7 1 0,7-8 13 15,3-3 6-15,11-2 2 0,7 3-3 16,1 11 0-16,9 2 22 0,5 1-22 16,4 0-7-16,11-3-12 0,-5 4-13 15,6 2 12-15,1 3 0 0,-2 0 0 16,4 3 1-16,-3 3-2 0,2 1-10 16,0 5 11-16,0-1-10 0,4 3 8 15,2 3-13-15,2 1 0 0,2-3-10 16,1 3 10-16,1 0 14 0,1 2-26 15,2-1-4-15,-2 2 19 0,4 2 13 16,-2-1 0-16,2 0 1 0,-4 0 15 16,-1 1 3-16,-3 1 38 0,-3-2-6 0,-3 3-9 15,-1 0-11-15,-7 0 4 16,-2-1 9-16,-5 2 7 0,-7 0-16 16,-10 2-4-16,-3 0-6 0,-7 0-3 0,4 0-4 15,-1 0-18-15,3 2-3 0,-3 2-28 16,-5 1-7-16,1 1 6 0,-2 2-6 15,-2 0 13-15,3 3-10 0,-2 5 16 16,0 1-3-16,-1 4 0 0,0 3 3 16,2 1-3-16,-3 4 0 0,2 2 19 15,2-2-12-15,1 1 15 0,0 0 0 16,0 0 2-16,2 1 1 0,-2-3 0 16,2 0 0-16,-1-1 10 0,-2 0-12 15,0 0 2-15,-2-3-1 0,-1 0-1 16,-3 0 0-16,-2 3 2 0,-2-4-2 0,-3 2 0 15,0 2-1-15,-5 0-16 16,-3-3-16-16,-4 1 10 0,-2 1 20 16,-5-3-1-16,-2 2 1 0,-3-2 0 0,-4 1-1 15,-6 1-26-15,-10 6-15 0,-7 2-13 16,-4 0-14-16,1-5 4 16,4-4 0-16,5-3-10 0,-3-5 3 0,0-1 13 15,-4-1 13-15,-1-2 19 0,0-1-6 16,-2-2 9-16,0 0 24 0,-2 3-1 15,1-2 1-15,5-2 2 0,0-1 0 16,11-3-26-16,9-2-116 0,7-2-136 16,7-3-225-16,3-1-484 0,-7-13 178 0</inkml:trace>
  <inkml:trace contextRef="#ctx0" brushRef="#br0" timeOffset="88266.396">5562 12825 1023 0,'0'0'755'0,"0"0"-541"0,0 0 75 0,0 0-24 0,0 0-78 0,-38 7-14 15,38-7 20-15,0 0 18 0,0-2-62 16,2 2-60-16,2-4-16 0,4 1-32 16,3-1-22-16,7 0 3 0,6 1-3 15,11 0-19-15,12 3-9 0,12 0 8 16,6 0-21-16,0 0 19 0,2 0 1 16,-5 0 1-16,4 0-1 0,4-1 1 15,0 0 0-15,7-1-1 0,-2 0 2 16,4 0 0-16,0 2 0 0,2-2 0 15,-2 1 2-15,-1 1 11 0,-2-3-1 16,-4 3 29-16,-2 0-3 0,-7 3-10 16,-6-2-25-16,-4 4 15 0,-12-1-2 15,-10 0 9-15,-7-2-6 0,-7 2-6 16,2-1-10-16,-1 1 0 0,-1 0-3 16,-5-2-21-16,-5 2 2 0,-2-3-50 15,-4 2-22-15,-1-3-23 0,0 0-16 0,-1 0-48 16,-2 0-130-16,-2 0-139 15,-4-3-159-15,0-3-537 0,1 2 357 16</inkml:trace>
  <inkml:trace contextRef="#ctx0" brushRef="#br0" timeOffset="88581.686">7206 12632 2050 0,'0'0'551'15,"0"0"-400"-15,0 0-51 0,0 0-78 16,0 0-9-16,0 0 6 0,0 0 113 16,0 0-1-16,0 0 7 0,0 0 8 15,39 41-19-15,-23-31-10 0,0 4-23 16,3-4 23-16,0 2-14 0,0-1-23 16,1 0-27-16,-3 1-19 0,2 0-34 15,-4 2-2-15,1-1-14 0,-5 0-2 16,0 0 2-16,-4 2-24 0,-5 1-52 15,-2-2 13-15,-4 4 10 0,-8 1 3 16,-5 1 3-16,-7 1 0 0,-10 4 6 16,-14 2-3-16,-6 1-17 0,-6 1-5 0,11-4-20 15,13-9-29-15,13-3-100 0,5-1-78 16,-3 2-73-16,0-1-108 0,5-3-255 16</inkml:trace>
  <inkml:trace contextRef="#ctx0" brushRef="#br0" timeOffset="95800.595">28532 6474 2875 0,'0'0'334'0,"0"0"-309"0,-7 47 49 0,7-7 27 0,0 17 17 16,0 12-20-16,0 5-41 0,0 3-22 15,1 0 3-15,-1 9-4 0,0 6 1 16,0 6-10-16,1 4-3 0,0 5-9 0,0 11-13 15,-1 6 34-15,0 7-2 16,0 7-10-16,0 7 6 0,2 6 6 0,-1 7 30 16,4 3 8-16,0 6 24 0,1 5 1 15,2 8 33-15,2 4 3 0,3 3 2 16,2 4 24-16,-1 3-3 0,1 2-15 16,4 6-13-16,-3 3 2 0,-1 0-30 15,-2 0-3-15,-2 3-15 0,-1-4-22 16,-2 1 4-16,-2 0-4 0,-3-4-9 15,-1 1 4-15,-2-5-16 0,-2-3-21 16,0-6 21-16,-3 1-12 0,3-9-15 16,-1-4 7-16,1-5-7 0,1-6-10 15,1-6 0-15,0-6 10 0,1-6-12 16,6-4-1-16,-1-8 1 0,2-8 2 16,0-7-2-16,3-8-2 0,0-5-38 15,-2-10 37-15,2-12-6 0,-4-12-33 16,2-12-18-16,-2-13-34 0,-3-15-5 0,1-13-16 15,-3-6-24-15,0-7-22 16,1-6-64-16,1-8-203 0,0-32-360 0,1 0-518 16,-1-31-794-16</inkml:trace>
  <inkml:trace contextRef="#ctx0" brushRef="#br0" timeOffset="96614.425">31205 6435 42 0,'0'0'2486'0,"0"0"-2231"0,-17-52-123 0,14 34 41 0,1-5-55 16,2 2-12-16,0 0-14 0,1-1-28 16,2 1-17-16,-1 2 7 0,0 0 29 15,-1 2 15-15,-1 4 21 0,0 1 25 16,0 4 8-16,0 2-9 0,0 3-16 15,-1 3-50-15,1 0-77 0,0 3-67 16,0 8-44-16,3 11 41 0,5 22 70 16,6 21 50-16,-3 13-13 0,4 9-9 15,0 0-27-15,-6-2 22 0,4 5-21 0,0 9 8 16,2 6-9-16,-3 6 27 16,1 6-15-16,0 9 5 0,-5 7-4 15,5 8-12-15,1 7 42 0,-5 8 5 0,4 9 1 16,-4 6-10-16,-5 10 12 0,2 5 22 15,-2 7 12-15,3 6-28 16,-4 7 73-16,-1 1-33 0,1 5-10 16,-3 5-12-16,1 0-3 0,-1 5 3 0,-1 1 15 15,-3 0-24-15,4 6-16 0,0-1-2 16,0 1-49-16,0 5 45 0,0-3-15 16,-1 1-27-16,-2-2 36 0,1-4-38 15,-3-1 28-15,-2-4 1 0,4-2-6 16,-1-4 6-16,-4-7 37 0,2-1 26 15,4-5-26-15,-7-7-40 0,3-5 18 0,1-10-9 16,-4-6-21-16,3-10 3 16,-2-10-6-16,0-8-12 0,-3-12 1 15,0-12-3-15,1-17-14 0,-3-20-20 0,-1-26-45 16,6-18 23-16,0-17-68 0,-1-14-71 16,2-7-75-16,-6-17-230 15,3-5-897-15,-5-43-1643 0</inkml:trace>
  <inkml:trace contextRef="#ctx0" brushRef="#br0" timeOffset="97298.397">28403 7301 1273 0,'0'0'748'0,"0"0"-411"0,0 0 6 0,-40-11-22 0,34 10-62 0,3-1-55 15,2 2-5-15,1-1-51 16,0 1-56-16,4-1-45 0,7-1 35 0,14 2 49 15,20-3 22-15,29-3 23 0,19-3-27 16,12-2-45-16,7-2-43 16,-2-1-27-16,5 2-23 0,3-1-11 0,5 2-2 15,7-2 2-15,5 3 12 0,8-1 15 16,5 1 7-16,3 1 0 16,3 2 2-16,-2 3-8 0,-4 2-10 0,-5 2-3 15,-10 6-15-15,-11 0 0 0,-13 1-3 16,-15 3-9-16,-10-3-3 0,-14 2-7 15,-20 0-26-15,-13-1-57 0,-15 0-57 16,-9 0-67-16,-1 1-75 0,-2 4-130 16,-5 3-167-16,-3-4-411 0,-10 8-879 0</inkml:trace>
  <inkml:trace contextRef="#ctx0" brushRef="#br0" timeOffset="97765.304">28451 10014 3632 0,'0'0'532'0,"0"0"-455"0,80 15 159 0,-1-4-38 15,23 0 121-15,16-1-102 0,7-3-71 16,-2-4-76-16,8 0-16 0,9-3 16 16,4 0 3-16,12-6 5 0,8-1 28 15,8 0-12-15,7 0-7 0,7 0-20 16,1 0-7-16,-5 1-24 0,-2 1-18 0,-11 1-18 16,-16-1 0-16,-14 0-18 15,-17 0-24-15,-22-2-30 0,-18-3-49 0,-19 0-48 16,-28 1-40-16,-18-3-52 0,-14 2-179 15,-13-7-532-15,-2 3-902 0,-28-26-118 0</inkml:trace>
  <inkml:trace contextRef="#ctx0" brushRef="#br0" timeOffset="98498.171">29276 7539 2349 0,'0'0'203'0,"0"0"-190"0,0 0-10 0,0 0-3 0,0 0 75 15,-13 48 12-15,12-25-7 16,-1 0-29-16,1 4-25 0,-1-1 6 16,2-2-6-16,0-5-7 0,0-1 0 0,0-6 14 15,0-4 15-15,2-7 3 0,0-1 29 16,3-1 98-16,1-7-28 15,4-4-30-15,2-7-25 0,5-10-26 0,2-12-18 16,2 2-20-16,-4 3 4 0,-3 7 18 16,-3 7 6-16,0 4-36 0,3-1-19 15,0 9 18-15,-5 3-22 0,1 7-21 16,-1 2 21-16,0 6 18 0,-2 6-15 16,0 2-2-16,-1 2 11 0,-2 2 1 15,0 1-10-15,-3-1-1 0,1-2 13 16,-1-2-15-16,0-5 1 0,0-4-1 15,1-4-12-15,1-1 9 0,3-2 3 16,2-4 3-16,1-2 59 0,2-3 1 16,3-1-26-16,0-1-37 0,1 1-12 15,0 1-32-15,1 4-12 0,-2 2-7 16,1 3-10-16,0 3-5 0,1 6-38 16,0 2-32-16,-1 2-14 0,0 0-57 15,-1 2-104-15,-1-5-196 0,2-1-239 16,-5-3-600-16</inkml:trace>
  <inkml:trace contextRef="#ctx0" brushRef="#br0" timeOffset="98866.707">29974 7573 2286 0,'0'0'500'0,"0"0"-236"0,0 0-15 0,0 0-93 16,0 0-20-16,-49-3-56 0,31 6-30 15,-3 1-9-15,1 2-19 0,-2 1-22 16,2 3 0-16,3-1-19 0,-2 1 0 15,6 2-9-15,0-2-4 0,4 0 1 16,5-3-10-16,2-1-16 0,2-2-35 16,6-2 6-16,5 0 86 0,3-1 28 15,5-1 20-15,2 0-19 0,1-1-26 16,1-1 0-16,-4 0-3 0,-1 1-2 16,-3 1-14-16,-3 0-22 0,-2 2 19 15,-3 1 19-15,-2 0 0 0,0 1 19 0,-1-1 19 16,-1 1-3-16,0-3 0 15,0 0 0-15,-2-1-7 0,2 0 1 16,-1 0 5-16,3-1 36 0,2 0 2 0,0-3-12 16,2 1-38-16,1 2-22 0,3 0-20 15,-2 1-49-15,3 2 12 0,-1 4 29 16,1 2 12-16,-2-1 16 0,-1-1 0 16,-1 1-37-16,-1-3-42 0,-2-4-76 15,-1 0-104-15,1-11-74 0,-2-2-362 16,-2-1-1074-16</inkml:trace>
  <inkml:trace contextRef="#ctx0" brushRef="#br0" timeOffset="99021.043">30042 7393 2727 0,'0'0'421'16,"0"0"-204"-16,0 0-14 0,0 0-64 15,0 0-41-15,0 0-44 0,0 0-54 16,0 0 0-16,0 0-92 0,-13 39-116 0,22-34-114 15,4-1-165-15,0-2-487 0,-1-1-600 16</inkml:trace>
  <inkml:trace contextRef="#ctx0" brushRef="#br0" timeOffset="99331.239">30171 7497 2467 0,'0'0'410'0,"0"0"-106"0,0 0-17 0,-3 39-37 15,2-24-23-15,1-2-89 0,0 1-25 16,0-2-29-16,0 2-41 15,0-3-24-15,0-1-18 0,1 0-1 0,1-3-3 16,1 0-9-16,-1-2-26 0,1-2-33 16,1-3-7-16,3 0-7 0,2-2 85 15,0-3 44-15,2-5-6 0,1-2-4 16,0-2 0-16,-1 0-6 0,2-1-6 16,-2 2-21-16,-2 4 24 0,1 2 12 15,-1 4-12-15,-1 3 6 0,2 0-15 16,-2 4-15-16,2 4 1 0,1 1-2 15,-1 0-20-15,-2 1-5 0,0 0 0 16,-1-2 7-16,-1-1 2 0,-1-2-15 16,-1-1-34-16,2-3-83 0,1-1-72 15,2 0-39-15,2 0-72 0,6-3-188 0,1 1-271 16,-3 1-699-16</inkml:trace>
  <inkml:trace contextRef="#ctx0" brushRef="#br0" timeOffset="100647.262">28617 11397 1140 0,'0'0'1447'0,"0"0"-1238"0,0 0-71 0,0 0 55 0,0 0 14 0,0 0-41 16,0 0-5-16,0 0-28 15,0 0-45-15,0 0-16 0,0 0-22 0,0 0-28 16,0 0-9-16,0 0 10 0,0 0 11 16,0 0 38-16,25 3 24 0,3-6 4 15,14-4-23-15,24-3-3 0,13-5-6 16,10 0 3-16,8-3 6 0,3 0-3 15,11-2 18-15,9 1 6 0,6 1-22 16,4 0-5-16,5 2-7 0,3 0-7 16,1 2-5-16,-1 2-9 0,-4 2-1 15,-3-1 4-15,-8 4-1 0,-7 1-8 16,-9 0-19-16,-11 0-17 0,-11-1-1 16,-9 0-18-16,-10 0-40 0,-14 1-42 15,-14 2-25-15,-11 0-36 0,-8 0-50 16,0-1-76-16,-3 1-175 0,-4-1-337 15,-7 1-805-15,-8-7-118 0</inkml:trace>
  <inkml:trace contextRef="#ctx0" brushRef="#br0" timeOffset="101947.914">29680 11584 1828 0,'0'-6'467'0,"0"3"-131"0,-1-4 14 0,0 1-33 0,-1-3-75 0,1-1-46 16,0 0-36-16,-4 1-31 0,1-1-31 15,-1 0-39-15,-1 0-12 0,-3-2-16 16,0 3-31-16,-1 1-3 0,2 0 0 15,-4 0-19-15,3 5 19 0,-1 2 3 16,-1 1 1-16,2 0 1 0,1 6-2 16,0 5-37-16,-1 3-4 0,4 11 4 0,1 14 37 15,4 12-12-15,0 8 12 16,4-1 3-16,3-1 0 0,1-3-1 0,-1-1 10 16,0-2-9-16,-1-2-1 0,-1-3 23 15,-3-2-24-15,-1-1-1 0,-1-2 13 16,-2-9-11-16,-1-3 17 0,-1-10-4 15,-2 1 4-15,-1 1-16 0,-3-1 13 16,-1 4-16-16,-2-6-25 0,0-3-63 16,-2-6-38-16,-2-6-66 0,1-3-114 15,-2-10-253-15,-2-11-539 0,5-1-106 16,-3-18 559-16</inkml:trace>
  <inkml:trace contextRef="#ctx0" brushRef="#br0" timeOffset="102098.099">29345 11940 676 0,'0'0'1900'0,"0"0"-1514"0,0 0-143 16,0 0-19-16,0 0 48 0,0 0 58 16,50-1-36-16,-19-2-64 0,10 0-58 0,9-5-58 15,-2-3-68-15,-10 1-46 0,0-4-86 16,-11 2-99-16,0 1-81 16,4-1-119-16,-6 2-234 0,-4 1-726 0,13-8-656 0</inkml:trace>
  <inkml:trace contextRef="#ctx0" brushRef="#br0" timeOffset="103032.155">28777 13862 1654 0,'0'0'383'0,"0"0"-311"0,0 0-37 0,0 0-2 0,-42 11 28 16,31-5-9-16,-1-2 0 0,2 3 32 16,0 2 13-16,-1-1 10 0,4 2-14 15,-1-1 7-15,2 1-13 0,0-2 22 16,2 2 19-16,1-3 16 0,1-1 8 0,1-1 1 16,1-2-27-16,1 1-9 15,6-3 24-15,6 1 91 0,11 1 32 16,15-2-2-16,19-1-7 0,12 0-75 0,6-4-55 15,5-3-28-15,-2-1-18 0,6-1-9 16,6 1-16-16,5-1-5 16,4-1-4-16,5 1-2 0,3-1-1 0,3 0 6 15,9 0 13-15,3-2 20 0,3 3 7 16,1 0-16-16,3 0-15 0,-1 2-17 16,-6 0-7-16,-5-1-15 0,-9 2-17 15,-12-1-1-15,-8 0-2 0,-16 1-28 16,-14 1-9-16,-16-1-25 0,-15 3-38 15,-10-2-43-15,-8-1-37 0,-6-3-27 16,-4-5-159-16,0 0-801 0,-20-24-1536 0</inkml:trace>
  <inkml:trace contextRef="#ctx0" brushRef="#br0" timeOffset="111648.226">28234 7586 1263 0,'2'-14'647'0,"-1"3"-303"0,-1 1-21 0,4-3-36 0,-2 0-37 16,0 1-23-16,-1 1-21 0,-1-1-38 16,0 0-42-16,0 3-16 0,-5 0-29 0,0-1-14 15,-3 3-14-15,-2 1-31 0,-3 1 0 16,-1 4 6-16,-3 1-25 0,-5 2-3 15,0 10-31-15,-2 7 3 0,-7 10-13 16,-2 15 7-16,-4 12 12 0,6 6 2 16,10-4-2-16,8-14 6 0,7-13-9 15,6-7 25-15,3-5 1 0,3 4 12 16,8 1 34-16,1 3 45 0,8-3-39 16,1-1-16-16,5-1 10 0,2-3-16 15,3 0-12-15,-1-2-4 0,-2 0-12 16,-2 1-3-16,-3-1 0 0,-6 2-22 15,-7 2-6-15,-8 2-12 0,-7 8 3 16,-20 12 35-16,-18 10 2 0,-9 1 12 16,-9-1 0-16,-2-6 10 0,5-5-3 15,-1-1 0-15,4-2 5 0,6 0-5 16,8-7-16-16,9-8 13 0,13-5-4 16,1-4-12-16,1 2 3 0,2 0-3 0,2 1-18 15,6-1-17-15,4-2 13 16,4 0 22-16,10 3 56 0,1-1 6 15,8 4-16-15,3 2-18 0,3 0-3 0,3 3-4 16,-1 0-8-16,4 3 14 0,4 8-8 16,4 7-7-16,1 13 13 0,-1 5 0 15,-7-1 2-15,-3-3-8 0,-6-7 5 16,-2 2 4-16,-1-1 52 0,-2-1 70 16,2-3-34-16,-5-2-49 0,0-2-15 15,-2-4-22-15,2-6 13 0,-6-8-19 16,0-6-15-16,0-5-9 0,9-1-48 15,10 0-83-15,17-10-74 0,15-19-219 16,-7-6-850-16,-3-19-1828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06:29.692"/>
    </inkml:context>
    <inkml:brush xml:id="br0">
      <inkml:brushProperty name="width" value="0.05292" units="cm"/>
      <inkml:brushProperty name="height" value="0.05292" units="cm"/>
      <inkml:brushProperty name="color" value="#FF0000"/>
    </inkml:brush>
  </inkml:definitions>
  <inkml:trace contextRef="#ctx0" brushRef="#br0">4383 11258 790 0,'0'0'824'0,"0"0"-531"0,0 0-76 0,0 0-16 15,-39-8-62-15,33 4-45 16,1-1-33-16,0-1-61 0,0-1-39 0,2-2-109 15,2-2-73-15,1-2-90 16,3-4-196-16,1 4-486 0</inkml:trace>
  <inkml:trace contextRef="#ctx0" brushRef="#br0" timeOffset="965.983">4209 8733 2602 0,'0'0'267'0,"0"0"-244"0,0 0 70 0,0 0-13 15,0 0-80-15,0 0-34 0,0 0 34 16,0 0 72-16,0 0 91 0,38-10 35 15,8 8-21-15,15-4-48 0,12 0-31 16,0-3-32-16,-3-1-22 0,-2-2 0 16,-4 2-28-16,-4 0 10 0,-4-1-23 15,-3 1-1-15,-11 2-2 0,-11 1 0 16,-9 4-2-16,-4-1-68 0,0-1-68 16,1-1-55-16,0-1-44 0,-4 0-63 15,-3-2-160-15,-4-1-232 0,-4 0-744 16</inkml:trace>
  <inkml:trace contextRef="#ctx0" brushRef="#br0" timeOffset="1248.628">4982 8419 1330 0,'0'0'1426'0,"0"0"-1274"16,0 0-66-16,0 0-73 0,0 0 157 16,0 0 62-16,13 36-57 0,-5-24-33 15,3 1-25-15,1-1-13 0,4 2-1 16,0-1-39-16,2-1-2 0,1 1-15 15,0 1-16-15,2-1-28 0,-3 1 7 16,0 1-10-16,-3 0-10 0,-1 1 10 16,-3 0 0-16,-1 0 0 0,-4 0-2 15,-3 0 1-15,-3-1-2 0,-3 3 3 16,-9 0 15-16,-5 1 7 0,-6 1 0 16,-4 1-3-16,-5-2-9 0,-1 1-10 15,2-4-34-15,1-1-35 0,3-1-59 16,8-5-61-16,3-2-78 0,7-1-159 0,9-5-359 15,0-1-994-15</inkml:trace>
  <inkml:trace contextRef="#ctx0" brushRef="#br0" timeOffset="4316.583">6602 9947 68 0,'-2'-5'379'0,"2"4"-14"0,0-1-43 0,0-2 11 0,0 1-67 16,0 0 4-16,0 1-40 0,2 0-55 15,0-1-46-15,2 3-32 0,0-2-17 0,1 1-5 16,3-1-8-16,1 0-3 0,6 1 13 15,1 0 4-15,6-1-1 0,9 1-13 16,13 0-10-16,10 0-3 0,7 0-12 16,1 0 2-16,-1-1 13 0,-3 2-12 15,4 0 9-15,3 0-4 0,1 0 14 16,2 0 11-16,-2 3 7 0,1 0 6 16,-1 1 0-16,-1-1 13 0,1 0-7 15,2-1-4-15,-5-1-9 0,0 0 5 16,-3-1 10-16,-6 0 3 0,1-2-1 15,-6 1-9-15,-5-1-12 0,-10 0-10 16,-8 0-12-16,-5 0-9 0,-6 0-13 16,1 1-17-16,-3 1-15 0,1-1-1 15,-8 1-3-15,-3 0-37 0,-3-1-70 0,0 1-49 16,-3 0-69-16,-5 0-112 16,-2 0-251-16,1 0-487 0,-5 0-734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06:59.985"/>
    </inkml:context>
    <inkml:brush xml:id="br0">
      <inkml:brushProperty name="width" value="0.05292" units="cm"/>
      <inkml:brushProperty name="height" value="0.05292" units="cm"/>
      <inkml:brushProperty name="color" value="#FF0000"/>
    </inkml:brush>
  </inkml:definitions>
  <inkml:trace contextRef="#ctx0" brushRef="#br0">4083 9182 2327 0,'0'0'407'0,"0"0"-272"0,0 0 67 0,0 0-32 16,0 0 11-16,0 0 0 0,0 0-4 16,0 0-13-16,0 0-38 0,0 0-45 15,52-39-34-15,-11 22-4 0,12-6 7 16,8 3-6-16,-2 0-10 0,-2 4 9 16,-7 4-27-16,-5-2-4 0,1 2-12 15,-5 2 0-15,-1 1-2 0,-7 4 0 16,-6 0 1-16,-6 1-11 0,-1-1-7 15,2 2-21-15,3-2-22 0,3 0-16 16,-3-1-19-16,-6 1-29 0,-1 2-34 16,-5 1-29-16,-3-1-14 0,-4 3-65 15,-3-3-78-15,-3 0-87 0,0 1-88 16,-3-2-482-16</inkml:trace>
  <inkml:trace contextRef="#ctx0" brushRef="#br0" timeOffset="289.368">4724 8857 684 0,'0'0'1230'0,"0"0"-964"0,0 0 51 16,0 0 35-16,0 0-19 0,0 0-46 16,0 0-40-16,0 0-52 0,0 0-60 15,0 0-59-15,0 0-29 0,0 0-13 16,-17-10 19-16,30 15 6 0,4 1 0 16,2 0-19-16,3 1-27 0,2 0-12 15,-1 3-1-15,-1-2 1 0,0 1-1 16,-1 0 0-16,-3 2-2 0,-2 0-23 15,-2 0-9-15,-2 3-3 0,-3-2 12 16,-4 3-9-16,-5 0 9 0,-2 1-13 16,-10 4-8-16,-6-1-23 0,-6 2-29 15,-9 3-18-15,-9 5-20 0,-9 0 10 16,6-4-7-16,10-7-33 0,11-7-73 16,10-4-202-16,3-4-333 0,-2-2-1016 0</inkml:trace>
  <inkml:trace contextRef="#ctx0" brushRef="#br0" timeOffset="4140.35">4982 10396 135 0,'0'0'179'0,"0"0"-153"0,0 0 460 0,0 0-186 16,0 0-82-16,0 0 23 0,0 0-20 16,0 0 35-16,0 0-3 0,0 0-23 15,0 0-30-15,0 0-17 0,0 0 6 16,0 0-7-16,-1-25-1 0,0 22-22 15,1-1-42-15,0 0-45 0,0-2-38 16,0 2-34-16,0-3-22 0,0 1-3 16,0-1-4-16,0 2 7 0,2-1 0 15,0 0 0-15,-1 0 3 0,1 0 3 16,-1 1 16-16,0 2 12 0,-1 0 13 16,0 2 10-16,0-2-4 0,-1 3-7 0,-1 0-24 15,-2 0-25-15,0 0 25 0,-4 0-63 16,-1 4 0-16,-2 3 25 0,-1 3 9 15,1 2 29-15,1 2 0 0,1-1-3 16,3 0 0-16,2-1-25 0,3-4 26 16,1 0 2-16,0-1 19 0,1-1 22 15,3-1 13-15,0 3-26 0,1-2-25 16,2 1 23-16,-1-1-23 0,1-1 28 16,-1 3-28-16,-1-1 10 0,2 0-10 15,-1 1 9-15,-1-1-12 0,-1-1-13 16,-2 0-9-16,1 1 0 0,-1-1 9 15,-1-1-2-15,0 1 12 0,-1 1 2 16,0 0 1-16,0 0 4 0,0 1-2 16,-4 0 20-16,-1 3 3 0,-1-1-9 15,-2 0-1-15,-1 2-11 0,1-1 14 16,0-2-18-16,1 0-12 0,3 0-1 16,-1 0 2-16,4 0 11 0,1-1 1 15,0 0 21-15,2 2 6 0,4-1 7 0,-1 0-7 16,1 2 0-16,2-3-24 15,-1 2-2-15,2-2 0 0,0 1 10 0,-1 0-1 16,1-1-11-16,-2 1-16 0,-2 0 14 16,-1 0-23-16,0 2 3 0,-2 2-38 15,-2 3-34-15,0-1-68 0,0 1-92 16,-1-2-191-16,1-2-304 0,0-3-927 16</inkml:trace>
  <inkml:trace contextRef="#ctx0" brushRef="#br0" timeOffset="7539.226">21042 6772 1073 0,'-64'11'394'0,"14"-1"-271"0,-9-3 56 15,4-1 0-15,-3-1-7 0,-2-1-7 16,-3-1-23-16,-1 1-22 0,-5-1-17 16,0 0-22-16,-4 0-17 0,1 1-9 0,-5-2-4 15,-1-1-9-15,1-1 3 0,1 0 12 16,0-7-5-16,4-1-4 0,3-4 6 16,1-3-12-16,3-6 2 0,4-2 4 15,0-5 6-15,5-3 32 0,-1-2-7 16,7-5-12-16,4-3 15 0,2-2-6 15,6-4-16-15,7-4 9 0,4-4-3 16,6-5 12-16,6-2-33 0,7-4-26 16,4 0-16-16,6-1 9 15,9 2-10-15,5-3 11 0,7 0 9 0,6-2-22 16,5-2 0-16,5 2 0 0,6-2-16 16,6 4-9-16,0-1-15 0,3 5-2 15,3 3-2-15,0 3 13 0,2 3-13 16,2 2 28-16,1 4 0 0,2 0 1 15,2 3 11-15,3 2 1 0,0 0-13 16,5 2 15-16,1 4 1 0,5 2 0 0,0 3-2 16,1 3 1-16,3 1 1 15,-1 3 0-15,3 5 0 0,-2 3-1 0,1 3-2 16,-2 5-19-16,0 3 6 0,-3 6 1 16,-2 1-2-16,-3 7 17 15,-2 4 12-15,-4 3 10 0,-3 4 13 0,-2 1-16 16,-3 7-18-16,-2 3 2 0,-2 3-3 15,-1 4-1-15,-2 3-21 0,-3 4 20 16,-2 4 1-16,-1 4-2 0,-4 1-16 16,-3 0 16-16,-1 4-10 0,-4 0 11 15,-2 3-1-15,-3 2-9 0,-2 2 11 16,-5 0-1-16,-4 4-10 0,-2 0-7 16,-7 2 17-16,-2 1-2 0,-6 2 2 15,-3-1-1-15,-5-2-8 0,-4-2 11 16,-5 1 0-16,-5-3 1 0,-5 2 1 15,-3-2 14-15,-4-4-13 0,-4 1 0 16,-2-1 13-16,-5-1-16 0,-3-4 2 16,-3 1-1-16,-4-3-1 0,-3-1-38 15,-5-2 6-15,-2-1 13 0,-3-5-3 16,-1-1 3-16,-1-6 19 0,0-2 1 0,-1-6 28 16,0-2-7-16,0-5 6 15,1-6 4-15,0-4-1 0,2-4 13 16,-2-3 1-16,1-4-5 0,1-2-11 0,1-3 2 15,2-8 7-15,6 1 3 0,6-5 9 16,8-1-3-16,12 2 0 16,9 0 9-16,3-4-19 0,-3-9-19 0,3-14-18 15,2-14-34-15,12-6-32 0,6 0-33 16,16 3-25-16,6 7-20 0,4 1-80 16,6 5-116-16,-10 12-373 0,0 2-1312 0</inkml:trace>
  <inkml:trace contextRef="#ctx0" brushRef="#br0" timeOffset="37723.121">7479 10172 1848 0,'-12'-5'286'0,"8"2"-118"0,-2 1-35 16,1 0 6-16,-2 1-14 0,3-1-38 16,2 1-38-16,-1 0-11 0,3-1 7 15,0 2-3-15,0-1-42 0,0 0 0 16,4-1 0-16,2 0 74 0,3 1 38 15,6 0-20-15,1 1-21 0,6 0-27 0,-2 2-21 16,4 2-21-16,0 1 10 0,2-1 3 16,-2 3-15-16,-3 1-25 15,2 0-17-15,-3 2 30 0,-4 0-4 0,0 4-16 16,-3 0 6-16,-2 1 1 0,-2 1-17 16,-3 4 4-16,-6 1 0 0,0 1 2 15,-2 2-2-15,-4-1 9 0,-1 0-13 16,-4 1 10-16,2-3 29 0,0 1 3 15,0-3 0-15,2-3 0 0,1 0 0 16,2-4-1-16,1-2-21 0,3-3 22 16,0 0 3-16,0-4 0 0,0 0 19 15,0 0 1-15,2-2 2 0,0 2 4 16,2-3-9-16,-1 2 5 0,3-1 4 16,-2 2-16-16,1-2-12 0,3 5-1 15,0-2-2-15,-1 3-11 0,4 4 13 16,0 2 1-16,2 5 37 0,1 4-15 15,1 0-21-15,1 5-2 0,-1 0-1 0,1 0 1 16,-1-1 3-16,-1 0-1 0,-1 1 0 16,-3 0 2-16,0 0 8 0,-5 0 7 15,-1-3-6-15,-2 1 13 0,-4-2 47 16,-5-3 16-16,-4 3 23 0,-4-2 18 16,-4-1-20-16,-2 1-22 0,-6-3-22 15,-9 2-18-15,-7-1-17 0,-6-4-31 16,-3 0-20-16,1-6-52 0,7-5-20 15,12-1-53-15,4-3-51 0,9 0-91 16,2-4-156-16,-3-3-253 0,6 0-796 16</inkml:trace>
  <inkml:trace contextRef="#ctx0" brushRef="#br0" timeOffset="42972.282">6281 10291 438 0,'-5'1'355'0,"1"-1"-221"0,1 0 88 0,-2 0 38 15,2 0-6-15,2 0-98 0,0 0 68 16,1 0-78-16,0 0-43 0,0 0-35 16,3 0-58-16,1 0 3 0,3 0 19 15,2 0 65-15,5 2 32 0,6 0 13 16,2-1 12-16,10 2-22 0,9-2-10 16,9-1-27-16,2 0 4 0,-3-4-38 15,-6-1 2-15,-4-1-28 0,-7 2 0 16,-6 0-7-16,-7 1-27 0,0 0-1 15,2-1-44-15,0 1-137 0,4 2-126 16,-5 1-246-16,-6 0-663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31:47.285"/>
    </inkml:context>
    <inkml:brush xml:id="br0">
      <inkml:brushProperty name="width" value="0.05292" units="cm"/>
      <inkml:brushProperty name="height" value="0.05292" units="cm"/>
      <inkml:brushProperty name="color" value="#FF0000"/>
    </inkml:brush>
  </inkml:definitions>
  <inkml:trace contextRef="#ctx0" brushRef="#br0">16526 3084 336 0,'0'0'1042'0,"0"0"-678"0,0 0-120 0,0 0-11 0,0 0-6 0,0 0 2 0,-6-43-55 0,6 33-30 0,-2-1-16 15,2 1-9-15,-2-2-5 0,2 2-21 16,0 0 2-16,0-2-29 0,-2 1 26 15,0 0-23-15,-1 0-34 0,-1 1-19 16,-3 1 15-16,-2 1-5 0,-4 1-26 16,-7 3-24-16,-7 1-17 0,-10 3-12 15,-11 10 3-15,-5 8 5 0,2 8 14 0,10-1 31 16,12 2 6-16,-1 6 16 16,-3 12 10-16,0 9 9 0,-4 8-13 0,11-1-17 15,7 0-11-15,8-2-4 0,4-2-8 16,5-3-26-16,4-5 22 15,4-14-22-15,4-6-25 0,3-11-16 0,2-4-10 16,6 1 6-16,12-3-35 0,15-5-90 16,12-7-46-16,3-16-81 0,4-8-167 15,-10-4-224-15,-18 7-354 0</inkml:trace>
  <inkml:trace contextRef="#ctx0" brushRef="#br0" timeOffset="649.153">16721 3388 1286 0,'0'0'293'0,"0"0"-85"0,41-39 72 16,-31 29 69-16,-8 5 148 0,-2 4 2 15,-9 1-123-15,-2 0-253 0,-7 1-54 16,-4 4-9-16,-4 5 13 0,-2 4-8 16,-2 1-24-16,3 4-23 0,0 3-18 15,0 0 0-15,5 2-15 0,3-2-13 16,2 0-7-16,5-3-5 0,5-3-7 16,3-3-20-16,4-6-24 0,4-5 19 15,6-2 72-15,6-6 38 0,6-8 31 0,3-5-25 16,6-5-44-16,2-4-4 15,0 1-39-15,-1 3 14 0,-4 1 4 16,-2 9-6-16,-6 5-16 0,-3 7-32 0,-3 3 60 16,-5 7 18-16,1 4 2 0,-4 1 17 15,0 4-2-15,-2-3-14 0,-1-3 16 16,1 0-14-16,0-6-3 0,0-5 0 16,4-3 52-16,2-11 73 0,11-12-110 15,10-15-16-15,8-19-101 0,5-8 57 16,-2-3-22-16,-5 7-79 0,-10 4 110 15,-3 1 35-15,-6 1 2 0,-2 5 33 16,-3 3-7-16,-2 13 39 0,-8 11-7 16,1 11 25-16,-4 8 6 0,0 4 9 15,0 2-15-15,0 1-85 0,-4 7-30 16,-4 13-43-16,-5 20 39 0,-7 23 34 16,1 12 34-16,0 7-11 0,1-4-22 15,9-11-1-15,1-8-1 0,5-13-2 16,3-12-16-16,3-11-3 0,6-8-6 15,4-1 25-15,0-2 3 0,8-4 76 16,2-6 24-16,6-6 12 0,7-15-62 16,7-16-50-16,6-16-112 0,1-10-73 0,-9-7-51 15,-10 1-26-15,-12 5 42 16,-5-1 134-16,-7 2 86 0,-3 1 124 16,-4 5 64-16,-2 6-17 0,-4 12-29 0,1 13-38 15,0 10-10-15,1 10-15 0,1 1-23 16,1 0 53-16,0 3-41 0,0 3-68 15,0 12-121-15,0 22 87 0,-1 25 34 16,-1 13 90-16,-3 6-31 0,2-7-34 16,-1-10-22-16,-1-2-3 0,1-3-3 15,1-1 2-15,1-3-74 0,4-5-96 16,2-11-78-16,5-13-187 0,0-12-545 16,1-7-581-16</inkml:trace>
  <inkml:trace contextRef="#ctx0" brushRef="#br0" timeOffset="1099.567">18423 2872 1973 0,'0'0'285'0,"0"0"-20"0,2-51 99 0,1 31-43 0,-1 2 3 0,-2 4-52 16,0 1-49-16,0 3-47 0,0 3-55 16,-1 2-31-16,-3 1-6 0,-4 1-50 15,-1 1-34-15,-7 2-68 0,-3 0-10 16,-4 9 10-16,-4 6 12 0,-4 14 28 15,-4 12 26-15,4 13-17 0,8 3 18 16,13-9-33-16,9-12 9 0,2-15 0 16,9-3 13-16,3 5 11 0,7-1 1 15,1 4 25-15,4-3-13 0,0-2 1 0,0-4-11 16,-3 0-2-16,-6-3-12 16,-3 0-72-16,-10-4-11 0,-3 1 4 0,-5 0 34 15,-11 0 16-15,-5-2-47 0,-8 0-42 16,-2-5-32-16,-1-1-29 0,-4-3 57 15,8-7-43-15,1-5-151 0,7-7-83 16,9-11-151-16,11-16-135 0</inkml:trace>
  <inkml:trace contextRef="#ctx0" brushRef="#br0" timeOffset="1315.044">18661 2609 2302 0,'0'0'349'0,"0"0"-149"16,0 0 79-16,0 0-62 0,0 0-52 15,0 0-79-15,0 0-23 0,7 38 41 16,-14 2 22-16,-3 19-19 0,-4 5-22 16,5 5-41-16,2-4-19 0,2-7 3 15,3 0-9-15,2-1-19 0,2 1-9 16,1-2 6-16,-1-3-9 0,1-10-63 16,1-10-70-16,0-11-9 0,1-7-20 15,1 2-102-15,4-6-95 0,-2-2-244 16,-1-5-732-16</inkml:trace>
  <inkml:trace contextRef="#ctx0" brushRef="#br0" timeOffset="1699.074">18682 3041 2714 0,'0'0'81'0,"0"0"-33"0,0 0-48 16,0 0 119-16,54 1 9 0,-33-1 10 15,4 0-68-15,-1 0-58 0,0 0-12 16,2 0-1-16,-3-3-15 0,1-2-35 15,-1-1-13-15,-5-1-7 0,-1 0 30 16,-6 1 9-16,-4 0 32 0,-1 4 6 16,-6 0 81-16,0 2 2 0,-6 0-89 15,-3 7-13-15,-2 2-41 0,-4 6 54 16,-3 5 48-16,-2 6 19 0,2 3-3 16,0 3-36-16,0 1-7 0,5-4-21 0,-1 0-1 15,4-7-19-15,6-4 18 16,1-4-1-16,1-7-32 0,2-4-7 0,4-3 42 15,1 0 73-15,6-6 80 0,4-4-20 16,1-5-32-16,4-2-51 0,2-5-25 16,-2 0-23-16,2 2-2 0,-2 3-22 15,-5 4 22-15,-3 5 0 0,-5 5 41 16,-1 3-41-16,-2 1-15 0,-3 7 14 16,3 4 1-16,-4 2 12 0,2 2-12 15,-2 1-35-15,0-2-78 0,0 0-58 16,0-4-96-16,2-5-182 0,6-4-327 15,0-2-573-15</inkml:trace>
  <inkml:trace contextRef="#ctx0" brushRef="#br0" timeOffset="2398.574">19447 2980 2292 0,'0'0'668'0,"0"0"-514"0,0 0-14 16,-41 22-3-16,25-9 0 0,-4 2-10 15,0 4-32-15,0 0-42 0,3 4-25 0,3 0-28 16,2 1-12-16,6 3-7 0,2-3 16 16,4-1-26-16,0-2 17 15,10-4-7-15,3-3-13 0,4-7-21 0,6-4 15 16,5-3-26-16,8-8 4 0,10-14-23 16,6-9-60-16,3-7-65 0,-5-3-74 15,-8-2 117-15,-8 1 146 0,-4-1 19 16,-8-3-32-16,-2-1 32 15,-6-3 122-15,-6-2 55 0,0 0 48 0,-4-2 43 16,-3 5-27-16,-1 9-57 0,0 9-40 16,-2 14-21-16,-1 5 12 0,0 2 30 15,0 2-41-15,-1 4-78 0,3 4-46 16,-4 0-18-16,-2 11-84 0,-5 13 33 16,-3 19 69-16,-3 16 3 0,0 9 16 15,2-1-4-15,6-8-14 0,5-10-2 16,3-2 1-16,2 0-17 0,0-2 15 15,0-4-8-15,0-8 7 0,0-8-63 16,0-7 35-16,0-3-22 0,0-1 3 0,0 2 3 16,0-1-19-16,0-5 0 15,0-3 19-15,-1-3 40 0,-3-3 7 16,4-1 69-16,-2-6-15 0,2-6-19 0,0-6 12 16,0-10-13-16,9-12-5 0,4-11-1 15,5-3 18-15,-1 9-8 16,0 12-26-16,-4 12-12 0,2 4-1 0,1-1 1 15,2-2 1-15,2 3-1 0,-2 7-25 16,-4 3-15-16,0 4-7 0,-7 3-3 16,2 0 3-16,-4 7-13 0,-1-1 3 15,-3 1-2-15,-1 5-11 0,-8 0 17 16,-5 3-51-16,-5 1-67 0,-6 3-20 16,-2-1-1-16,-6-1 0 0,1-3 182 15,0-1 10-15,2-2 135 0,7-1 44 16,6-2 19-16,4-2-27 0,8 0-48 15,4 4-85-15,9 1 72 0,14 8 105 16,14 6 25-16,14 5-52 0,8 0-70 0,2-4-69 16,-3-3-24-16,-3-6-24 0,-1-1-1 15,1-1-45-15,0-2-79 16,-3-2-133-16,-4-4-261 0,-14-4-848 0,-4-3-992 0</inkml:trace>
  <inkml:trace contextRef="#ctx0" brushRef="#br0" timeOffset="3081.596">21323 2324 3041 0,'-5'-10'266'0,"3"9"13"0,1 1-89 0,-2 0-102 0,-1 0-31 0,-5 6-28 16,-4 4-29-16,-3 5 0 0,-7 15 18 0,-6 17-15 16,-6 23 31-16,0 14-9 0,1 9 20 15,5 5-7-15,3-2-13 0,-1 6-24 16,2 0 11-16,4 1-12 0,4-8 0 16,4-6 0-16,7-8-28 0,6-14-28 15,5-18-30-15,6-15-24 0,0-9-50 16,4-9-87-16,5 1-117 0,11-2-225 15,13-9-192-15,-8-6-656 0</inkml:trace>
  <inkml:trace contextRef="#ctx0" brushRef="#br0" timeOffset="3430.673">21637 3339 3113 0,'0'0'331'0,"0"0"-235"16,-27 48-58-16,15-30 28 15,-1 1-12-15,-1-5 0 0,-1-1-1 16,1-4-9-16,3-7 32 0,3-2 30 16,2-11-18-16,4-12-88 0,2-18-1 0,9-19-27 15,7-14-20-15,8-7 4 0,2-2 41 16,0 3 1-16,-1-2-30 0,-1 1-18 16,0 4 0-16,0 10 18 0,-3 16 32 15,-6 16 50-15,-2 16 41 0,-3 7-10 16,1 2-14-16,2 4 5 0,1 6-66 15,3 3-6-15,0 14 0 0,5 14 22 16,0 16 3-16,-5 19-25 0,-6 8 1 16,-11 1 23-16,-7-6-5 0,-7-9-6 15,-5 2-13-15,-1-5 0 0,-1-2-38 16,4-12-37-16,4-11-27 0,5-10-22 16,4-9-20-16,1-3-39 0,1-4-132 15,2-5-313-15,0-1-427 0,3-21-577 0</inkml:trace>
  <inkml:trace contextRef="#ctx0" brushRef="#br0" timeOffset="3565.58">21670 3039 3261 0,'0'0'308'0,"0"0"-200"0,0 0-95 16,0 0 43-16,0 0 39 16,0 0 43-16,58 34 51 0,-16-37-43 0,18-14-146 15,6-3-196-15,0-8-245 0,-5 3-289 16,-9-2-466-16,-14 11-207 0</inkml:trace>
  <inkml:trace contextRef="#ctx0" brushRef="#br0" timeOffset="3765.748">22438 2884 1962 0,'0'0'502'16,"0"0"-154"-16,0 0-17 0,0 0-35 16,-35 39-71-16,19-25-70 0,-3 2-42 15,-1 1-19-15,-1 4-18 0,-4 7-38 16,-1 13-36-16,2 11-2 0,1 4-13 15,6-4 12-15,7-12-17 0,7-15 14 16,3-7-21-16,0-2-23 0,7-4-21 16,4-1-37-16,6 0-46 0,5-5-53 15,10-9-41-15,11-14-109 0,12-12-242 0,-8 0-570 16</inkml:trace>
  <inkml:trace contextRef="#ctx0" brushRef="#br0" timeOffset="3965.804">22792 2555 3090 0,'0'0'294'0,"0"0"-234"15,0 0 36-15,0 0 27 0,-29 65-19 16,22-19-12-16,0 17-26 0,1 9 0 16,3-2-35-16,3-5-28 0,0-10 7 15,0-2-10-15,0-2-2 0,-2-2 1 16,0-4-14-16,-1-7-101 0,1-14-64 15,1-5-83-15,-1-7-97 0,1 1-252 16,0-6-501-16</inkml:trace>
  <inkml:trace contextRef="#ctx0" brushRef="#br0" timeOffset="4198.58">22673 3034 3503 0,'0'0'492'16,"0"0"-461"-16,0 0-18 0,0 0 88 15,0 0 48-15,53 12 16 0,-33-9-76 16,0-3-61-16,1 0-28 0,1 0 0 16,0 0-80-16,-1 0-10 0,-1 0-12 15,-1 4 27-15,-1 4 0 0,-3 1 0 16,0 3-4-16,-4 0 7 0,0 1-16 16,-2 4-29-16,-3-2-79 0,-1 1-40 15,-3-2-42-15,0-1-59 0,-2-6-100 16,0 0-228-16,-2-4-567 0</inkml:trace>
  <inkml:trace contextRef="#ctx0" brushRef="#br0" timeOffset="4321.576">22914 2902 3093 0,'0'0'404'16,"0"0"-217"-16,0 0-95 0,0 0-54 15,0 0-38-15,0 0-38 16,0 0-25-16,0 0-130 0,0 0-238 0,0 0-381 15,0 0-1090-15</inkml:trace>
  <inkml:trace contextRef="#ctx0" brushRef="#br0" timeOffset="4616.572">23150 2978 734 0,'0'0'2943'0,"0"0"-2767"0,0 0-53 15,-8 36-3-15,7-21 61 0,1 2-60 16,0 3-13-16,0 1-46 0,0-1-29 15,1 2-33-15,2 1-12 0,0 0 8 16,-1-1-39-16,0 1-68 0,1-5-19 16,2-1-11-16,0-3 28 0,2-3 22 15,0-4 60-15,2-3 31 0,-2-4 47 16,1 0 54-16,1-7-4 0,-1-6-26 16,-1-5-39-16,2-2-31 0,0-7 1 15,-2-3-2-15,-1-3-38 0,1-1-30 16,0 2-16-16,0 4-40 0,-1 4-42 15,2 7-81-15,2 4-90 0,-1 7-83 0,3 4-149 16,3 2 40-16,0 1-14 0,4 6 28 16,-4-4-30-16</inkml:trace>
  <inkml:trace contextRef="#ctx0" brushRef="#br0" timeOffset="4900.042">23618 3101 212 0,'0'0'1642'0,"0"0"-1250"0,0 0 89 16,0 0-217-16,0 0-107 0,0 0 12 15,0 0-51-15,-41 6-54 0,22-3-17 16,-2 4-18-16,1 0-29 0,-2 3-11 16,3 0-21-16,2 2 13 0,1 1-12 15,5 0 27-15,4-3-12 0,2-2-22 16,5-2-13-16,3-2-6 0,4-1 57 16,4-3 19-16,2 0 29 0,2-2 3 15,2-3-10-15,1 0-9 0,-1 0-16 0,-2 1-16 16,-1 1-26-16,-4 1-21 15,-1 2-14-15,-1 0 33 0,0 4-14 0,-2 0 17 16,-1 0 2-16,1 1 4 0,0 0 7 16,-1-2 12-16,2-2 1 15,0-1-1-15,5-1-45 0,0-7-131 0,4-4-191 16,4-5-342-16,-4 4-693 0</inkml:trace>
  <inkml:trace contextRef="#ctx0" brushRef="#br0" timeOffset="5098.839">23843 2639 2615 0,'0'0'270'0,"0"0"-58"16,0 0 62-16,0 0 15 0,0 0-109 15,0 0-155-15,0 0-9 0,0 0-16 16,-22 45 56-16,13 8 1 0,-2 11-7 16,-1 0-18-16,4-8-1 0,3-9-27 15,2-4-4-15,2-1-4 0,1-3-27 16,0-7-1-16,0-4-90 0,0-8-121 15,0-1-205-15,0-3-570 0,0-2-447 16,1-2 717-16</inkml:trace>
  <inkml:trace contextRef="#ctx0" brushRef="#br0" timeOffset="5315.864">23698 3080 2692 0,'0'0'1116'0,"0"0"-1056"0,0 0-13 16,42-12 32-16,-18 7 16 0,1 1-17 15,2 0-25-15,-1-2-26 0,-2 3-27 16,-2-1-28-16,-3 1-16 0,-2 2 0 16,-5 1-12-16,-2 1-14 0,-3 6 1 15,-2 3 22-15,-1 2-3 0,-1 4 50 16,-2 2 1-16,-1 4-1 0,0-1-38 16,-1-1 0-16,-3 0-60 0,1-1-73 15,0-3-106-15,1-6-98 0,1-3-112 16,1-5-152-16,0-4-338 0,1-2 237 15</inkml:trace>
  <inkml:trace contextRef="#ctx0" brushRef="#br0" timeOffset="5434.107">23932 2816 830 0,'0'0'0'15,"0"0"-75"-15,0 0-71 16,0 0-76-16,30 43-153 0</inkml:trace>
  <inkml:trace contextRef="#ctx0" brushRef="#br0" timeOffset="5965.575">24027 3038 1385 0,'0'0'507'0,"0"0"-189"15,-3 44 25-15,2-29-17 0,-1 2-89 16,1 0-71-16,0-1-74 0,1-1-41 16,0-2-28-16,2-3-23 0,3-3-16 15,4-1 5-15,2-5 11 0,1-1 80 16,5-1-68-16,2-8-12 0,1-2-54 15,1-5-3-15,-3-1-16 0,-2-4 12 16,-5-3-6-16,-4-2-13 0,-5-1 7 16,-2-1 18-16,-5 1 36 0,-3 2 19 15,-3 5 106-15,-1 4-17 0,-1 5-3 16,-2 7-22-16,1 4-38 0,-2 4 18 16,1 6 1-16,-3 6-10 0,4 2 16 0,1 2-26 15,4 1-12-15,3-1-13 0,4-3-25 16,2-2 14-16,3-2 11 0,5-4 25 15,4-3 38-15,3-4 61 0,2-2-17 16,3 0-107-16,1-4-29 0,-1-4-5 16,-1-2 15-16,-2 0 17 0,-2 1 2 15,-2 0 0-15,-6 4-12 0,1 1 12 16,-5 4 20-16,0 0-20 0,-1 4-25 16,1 5 16-16,-2 3 9 0,1 3 12 15,-2 2 4-15,1 0-14 0,1 1-1 16,0-4-1-16,0-2 1 0,2-3 11 15,0-2-11-15,1-6-2 0,0-1 1 16,4-1-16-16,-1-8 16 0,3-2 38 16,2-4-26-16,1-3 7 0,2-3 41 15,2 1 91-15,1 1-13 0,-2 4-16 16,-2 2 8-16,-2 6-34 0,0 4 2 16,-1 2-33-16,1 1-37 0,1 4 30 15,1 3-58-15,-2 5-21 0,-2-2-41 0,2 3 19 16,-3 1-34-16,0 1-56 15,0-3-62-15,0 0-97 0,-1-4-277 16,0 0-859-16,-3-5-526 0</inkml:trace>
  <inkml:trace contextRef="#ctx0" brushRef="#br0" timeOffset="6847.583">22367 3727 7 0,'0'0'2584'0,"0"0"-2584"0,0 0-19 0,-5 36 19 0,5-14 119 16,-1 6-16-16,-1 9-32 0,-4 9-20 15,-3 8-32-15,-3 1 13 0,-2-5-3 16,0-6-6-16,4-11 9 0,2-8-16 16,0-8 6-16,3-3 1 0,-1-2-4 15,2-1 0-15,0-1 32 0,1-3 51 16,2-4 22-16,1-3 117 0,0-6 2 16,0-8-66-16,0-5-102 0,4-14-41 15,2-18-25-15,6-19-9 0,3-7-2 16,3 0-26-16,3 7 9 0,-1 15 7 15,-2 10-19-15,1 13 12 0,-4 13 6 16,0 2 13-16,2 4 19 0,3-1-17 16,4 4-2-16,-2 6 0 0,-1 2-15 0,0 4-10 15,-3 4-14-15,-2 2 8 16,-4 2-16-16,-3 3-22 0,-5 1 34 16,-4 3 3-16,-4 2 7 0,-8 1 6 0,-4 2-12 15,-7 1 9-15,-4-1 22 0,-2-2 22 16,-2-3 6-16,3-2 16 0,4-3 29 15,1-3 5-15,7-2-3 0,6-2-17 16,3 0-32-16,5 0-26 0,2 5-67 16,4 1 67-16,5 8 17 0,7 2 70 15,2 3-31-15,5 0-3 0,3-1 22 16,2-1-10-16,2-4 0 0,1-2-19 16,1-3-5-16,0-3-7 0,-1-3-4 15,0-3 1-15,-2-4 3 0,-2 0-15 16,-1-7-19-16,0-3-15 0,-3-4-25 15,-2-4-28-15,-3-1-9 0,-3-4-13 16,-5-2-12-16,-3-2 24 0,-5 3 22 16,-2 0 12-16,0 4 44 0,-4 6 13 15,-1 6 55-15,0 2 7 0,-1 6-75 16,0 2-34-16,-2 5 0 0,-2 5-1 16,-2 8 23-16,0 2 12 0,1 7 2 15,2-1-2-15,0 1 0 0,4-2-3 0,2-3-19 16,3-3-28-16,0-6-101 0,6-5-110 15,6-3-267-15,3-7-442 0,-1 0-449 16,14-17 647-16</inkml:trace>
  <inkml:trace contextRef="#ctx0" brushRef="#br0" timeOffset="7265.535">23185 3881 2231 0,'0'0'372'0,"0"0"-179"0,0 0-19 0,0 0 27 15,-45 40-19-15,34-25-61 0,0 2-32 16,0 0-16-16,4 2-32 0,1 1-6 16,2 1-13-16,3-2 9 0,1 0-12 15,1-4-18-15,4-2 2 0,3-3-3 0,4-5 0 16,2-3 51-16,4-2-48 0,2-7-3 16,4-3-69-16,2-6-1 15,0-4-15-15,0-1 3 0,-3-1 21 0,-1 0 61 16,-4 4 1-16,-5 4 44 0,-5 1 47 15,-3 9 18-15,-4 0 29 0,-1 4-23 16,0 0-48-16,-1 4-68 0,-1 0-50 16,-1 5 50-16,0 2 29 0,-1 4 3 15,1 0-32-15,0-1 3 0,2-5-3 16,0-2 0-16,1-3-19 0,0-4 0 16,3 0 19-16,1 0 64 0,3-6 7 15,2-5-71-15,0-4-6 0,1-4-85 16,-2-1-57-16,-1-4-44 0,-5 0-14 15,-2 4 86-15,-8 3 43 0,-2 2 42 16,-3 5-19-16,-1 6-16 0,-1 4-4 16,-2 1 0-16,2 8-54 0,-1 2-243 15,3 4-144-15,2-2-239 0,4-1-399 16</inkml:trace>
  <inkml:trace contextRef="#ctx0" brushRef="#br0" timeOffset="7581.839">23542 3896 3064 0,'0'0'456'0,"0"0"-172"0,0 0-92 0,0 0-38 0,0 0-92 15,0 0-45-15,0 0-17 0,0 0-41 16,0 0 1-16,0 0-1 0,0 0 38 16,0 0-15-16,45 23-49 0,-35-15-12 15,1 1-15-15,-1 1-10 0,-2 0-13 16,-2 2-25-16,0 2-21 0,-3-3 39 15,-3 1 70-15,0-3 31 0,-2-2 21 16,-3 0 2-16,0-4 51 0,-1-3 45 16,1 0 35-16,0-6 27 0,2-2 20 15,1-5-24-15,2-3-4 0,2-4-45 16,5-4-52-16,3-2-53 0,4 0-13 16,3 1-46-16,2 5-33 0,1 3-52 15,2 4-42-15,0 6-77 0,1 3-117 16,-2 3-67-16,1 1-174 0,-1 1-75 15,0 3 139-15,-5-1-178 0</inkml:trace>
  <inkml:trace contextRef="#ctx0" brushRef="#br0" timeOffset="7981.994">23972 3878 960 0,'0'0'820'0,"0"0"-531"16,0 0-124-16,0 0-84 0,0 0-52 15,-44 10-6-15,28-7 32 0,1-1 19 16,2 0 4-16,-2 1-36 0,3 1 19 15,1 1 42-15,3-1 10 0,2 3-49 16,2 0-35-16,2 2 16 0,2-1 22 16,2 1 22-16,4-1 30 0,3-4 14 15,3 1 10-15,1-3-16 0,1-2-27 16,3 0-34-16,1-7-62 0,-1-3-4 16,0-4-32-16,-1-2 4 0,-2-2-38 15,-1-6-7-15,-4-2-28 0,-1-9 91 16,-4-6 10-16,-2-11 60 0,-2-4 29 15,0 5 15-15,0 5 6 0,-1 12-13 0,-1 10 1 16,1 6 24-16,0 7-7 0,-1 2-22 16,0 1 36-16,-1 3-2 15,1 3-112-15,0 2-15 0,-1 3-108 0,-3 6 7 16,-3 12 42-16,-6 14 59 0,1 12 22 16,1 8-19-16,6-3-3 0,6-3 2 15,2-5 9-15,5-2-11 0,2 1-1 16,-1-8-1-16,1-8 0 0,-1-6-20 15,4-4-65-15,2 2-105 0,7-3-66 16,4 0-162-16,3-7-305 0,-4-5-781 16</inkml:trace>
  <inkml:trace contextRef="#ctx0" brushRef="#br0" timeOffset="8481.128">24334 2102 2829 0,'0'0'343'0,"0"0"-119"0,0 0 93 0,0 0-69 0,0 0-121 0,0 0-118 15,0 0-9-15,0 0-86 0,0 0 86 16,58 21 38-16,4 26 44 0,11 14-4 16,5 14-15-16,-8 4-42 0,-11 4-9 15,-4 4-12-15,-11 7-25 0,-5 6 25 16,-6 3 0-16,-9 4 0 0,-4 0 1 16,-11 1 14-16,-8-2-15 0,-6-2 3 0,-10-6-3 15,-12-4-4-15,-7-7 3 0,-11-7 1 16,-9-7 19-16,-9-2 18 0,-9-11-9 15,-4-6-28-15,-3-14-54 0,0-18-173 16,19-13-306-16,2-21-2227 0</inkml:trace>
  <inkml:trace contextRef="#ctx0" brushRef="#br0" timeOffset="10798.356">7103 17016 2028 0,'0'0'450'0,"0"0"-234"0,0 0-55 0,0 0 0 15,0 0 18-15,0 0-26 0,0 0-26 16,0 0-16-16,0 0 0 0,0 0-7 0,0 0-13 16,0 0-34-16,0 0-38 0,0 0-19 15,0 0-32-15,-53-21-21 16,33 15 9-16,-2 4-16 0,-2 1 10 0,0 1 27 15,1 7 23-15,5 2 13 0,-3 4-11 16,4 2-1-16,5 0 2 0,4 3-3 16,1 2-14-16,6-1-2 0,1 0 16 15,3-1 12-15,4 1 7 0,4-1 32 16,5-1-35-16,1-1 12 0,1-1 19 16,5-1-9-16,-3 0-10 0,4-1 0 15,-1 1-28-15,1-3-2 0,-5 1-1 16,1-1-38-16,-4 0-37 0,-3-2 2 15,-5 1-19-15,-4-1 4 0,-4 2-1 16,-5 0 50-16,-9 2 40 0,-5-2 2 16,-8 2 3-16,-10-3 42 0,-11-2 28 15,-6-3 22-15,-2-4-10 0,7-1-35 16,17-3-9-16,10-2-41 0,6-2-3 16,-2-4-107-16,3-4-162 0,2 0-397 15,7-20-1267-15</inkml:trace>
  <inkml:trace contextRef="#ctx0" brushRef="#br0" timeOffset="12115.897">9908 14554 1776 0,'0'0'311'0,"-1"4"-113"0,0 1-75 16,-1 2 19-16,2 3 32 0,0 4-10 0,0 5-35 16,4 11-56-16,1 13-15 0,5 19-4 15,0 8-12-15,1 7-7 16,-1 1-13-16,-3 1-22 0,0 3 0 0,-4 3-19 16,-1 1-45-16,0-2-67 0,-2-5-26 15,0-6-36-15,0-3 6 0,0-9 68 16,0-6 41-16,-4-3 76 0,4-13-2 15,0-8 4-15,-2-10 10 0,2-3 5 16,0-2-15-16,0-2-77 0,0-1-118 16,0-12-217-16,0-1-399 0</inkml:trace>
  <inkml:trace contextRef="#ctx0" brushRef="#br0" timeOffset="12848.702">10064 14561 1266 0,'0'0'978'0,"0"0"-891"16,0 0-41-16,0 0 44 0,-43 1-32 15,35 2 26-15,3 2 32 0,1 0-13 16,0 0-32-16,4 0-10 0,0-1-16 16,4 2 13-16,4 1 44 0,6-1 35 15,4-1-6-15,11 0-4 0,16-1 6 16,17-4 5-16,9 0-37 0,6-4-32 16,-1-1-8-16,-1 0-27 0,3-1-12 15,2-1-22-15,6 1 0 0,-1 1 0 16,0 0 0-16,-3 1-2 0,2 0 0 15,-3 0 2-15,-4 1 2 0,1 0 13 16,-3-1 1-16,-3 1 0 0,-4 2 24 16,-5-2-6-16,-6 3 7 0,-6-2-1 0,-12 1 1 15,-8 1 11-15,-11 0 1 16,-4 0-1-16,-2 0-5 0,1 0 2 16,-3 0-6-16,-6 1 0 0,-4 1 7 0,-1-2 8 15,-1 1-6-15,0 1-34 0,0-1-18 16,0 6-28-16,0 0 16 0,0 5 10 15,0 3-11-15,0 6-14 0,0 3-10 16,0 9 3-16,0 12 3 0,1 13 4 16,2 7-20-16,3-2 1 0,1-4-3 15,2-4 5-15,2 0 7 0,1-2 9 16,3 1 28-16,2-1 22 0,1 0-19 16,-2 0 0-16,0 1 22 0,-3 0 24 15,-2-2-49-15,-2-1 0 0,-4-3 12 16,-3-3-2-16,-2 1-8 0,-2-8 21 15,-3-8-8-15,-2-8 1 0,-1-2 11 16,-5 3-5-16,-3 0 9 0,-6-1-30 16,-11 1 0-16,-13-5 11 0,-18-8-12 15,-15-5 0-15,-5-6-34 0,-8-9-9 0,-2-5-34 16,-12-3 15-16,-8-2-3 0,-8 1-31 16,-5 1-16-16,-5 5-4 15,-1 5-13-15,4 5-35 0,3 3 13 0,9 7 126 16,8 3 25-16,12-3 50 0,10-1-50 15,12-5-12-15,14-5-160 0,16-6-249 16,15-6-391-16,14 5-1033 0</inkml:trace>
  <inkml:trace contextRef="#ctx0" brushRef="#br0" timeOffset="13998.584">10359 2920 2132 0,'0'0'462'0,"0"0"-230"0,0 0-49 0,0 0-26 16,0 0-29-16,0 0-36 0,0 0-92 15,0 0-121-15,0 0 3 0,0 0 118 16,10 51 1-16,-2-30 28 0,-1 1-1 16,0 1-25-16,0 1 9 0,-1 0-12 15,0 0-34-15,-3 0-23 0,-3-2 9 16,0-1-7-16,0-2 30 0,0-4 25 16,0-2 0-16,-2-6 35 0,1-4 7 15,1-3 41-15,-1 0 60 0,1-3 26 16,-1-4-61-16,1-5-16 0,-1-3 12 15,0-6-51-15,1-2 7 0,1-2-41 16,2-2-19-16,2 2-1 0,3 3 0 16,0 3-12-16,2 4-2 0,0 5-20 15,1 3 7-15,-2 5-1 0,0 2-18 16,0 1 9-16,-1 5-9 0,1 3 9 16,-1 4 3-16,0 2 32 0,-2 3-16 15,-1 2-19-15,-1 0 3 0,-2 2 9 0,-1 1 1 16,-1-1 12-16,1-4-3 15,0-3-9-15,1-6 6 0,0-4-12 16,3-5 31-16,2-1 95 0,1-8 36 0,1-4-33 16,7-5-35-16,4-11-63 0,4-11-13 15,0 2 10-15,-4 4 0 0,-6 5 3 16,-2 8 19-16,0-2 0 0,-1 2 9 16,-1 4 10-16,-1 7-25 0,-4 3 2 15,0 7-15-15,-3 0-100 0,1 8 17 16,1 5 83-16,-1 2 10 0,-1 4-7 15,-2 4-3-15,0-1-47 0,-2 2-20 16,-2 1-31-16,-2 0-29 0,0-1-68 16,3 0-184-16,1-6-255 0,2-4-600 15</inkml:trace>
  <inkml:trace contextRef="#ctx0" brushRef="#br0" timeOffset="14515.024">11077 2964 2851 0,'0'0'244'0,"0"0"-136"0,0 0 17 0,-48-15 37 0,30 13-32 16,-2 2-51-16,0 0-28 16,1 2-17-16,2 2-34 0,2 5-3 0,3 3-32 15,1 2-2-15,-1 3-5 0,4 6 1 16,2 1 13-16,2 3-1 0,2-1 27 15,2 0-20-15,1-5-13 0,3-2 10 16,1-5-26-16,3-7 6 0,2-1 10 16,-1-5 35-16,3-1 45 0,1-6 9 15,2-2-3-15,2-6-8 0,1-2-43 16,1-5-32-16,-2 1-3 0,-1 1 10 16,-3 0 23-16,-1 2 2 0,-5 4 15 15,-2 2 36-15,-3 6 59 0,0 3 23 16,-2 2-68-16,0 0-65 0,-2 1-47 0,0 1-51 15,0 2 13-15,1 2 37 16,1-1 36-16,-1 4-1 0,1-3-16 16,0-1-50-16,0-1-45 0,1-4-23 0,2 0 12 15,1 0 129-15,3-4 6 16,-1 0 77-16,1-2-10 0,0-1-26 0,0 4-2 16,-2-1-13-16,0 1-26 0,-2 3-12 15,0 2 2-15,-1 3 7 0,3 2 3 16,-1 2-35-16,2 3 19 0,-3-1 32 15,3 1-32-15,-2-2-26 0,-1-3-57 16,1 0 80-16,0-1-26 0,1-5 44 16,0 0-35-16,1-1-60 0,-1-2-87 15,3-8-257-15,2 0-284 0,-3 1-680 16</inkml:trace>
  <inkml:trace contextRef="#ctx0" brushRef="#br0" timeOffset="14661.17">11155 2741 2380 0,'0'0'766'0,"0"0"-559"0,0 0-207 0,0 0-16 0,0 0-76 16,0 0-14-16,0 0 84 0,0 0 20 0,0 0-271 16,14 39-369-16,-8-31-790 15,7-1 664-15</inkml:trace>
  <inkml:trace contextRef="#ctx0" brushRef="#br0" timeOffset="14965.16">11420 2940 2641 0,'0'0'338'15,"0"0"-258"-15,0 0 55 0,0 0 40 16,5 38-48-16,-5-28-54 0,0 0-6 16,-1 0-36-16,-1 1-31 0,-2 3-10 15,1-1-41-15,-3 1-53 0,0 3-20 16,1-2-49-16,0 0-25 0,1 1-114 15,1-5-43-15,3 0 24 0,0-5 36 0,3-5-112 16,2-2-26-16,2-6 387 0,1-6 46 16,1-1 69-16,2-3 142 15,2-3 92-15,-2-1 10 0,0 1-8 0,3 4 32 16,-2-1-101-16,-1 6-27 0,1 4-19 16,-3 4-43-16,5 3-115 15,-2 7-32-15,3 3-26 0,0 7 25 0,-1 0-12 16,1 3-22-16,-1 1-26 15,-1-3-35-15,0-3-16 0,0-1-98 0,-1-4-278 16,-3-5-643-16</inkml:trace>
  <inkml:trace contextRef="#ctx0" brushRef="#br0" timeOffset="15348.671">12171 2878 674 0,'0'0'1102'0,"0"0"-859"0,0 0-3 16,-32-39 48-16,23 25 15 0,1 3-27 0,-1-2-66 15,2 1-22-15,0 2-36 0,1 1-10 16,0 2-20-16,2 3-37 0,1 1-24 16,0 3-46-16,-2 0-15 0,0 3-95 15,-2 8-15-15,-5 11 35 0,3 14 62 16,1 18 13-16,6 4 1 0,4-1 2 16,7-5 0-16,3-7 0 0,2-9 19 15,-3-5-19-15,1-8-1 0,0-4-2 16,5 3-67-16,4-1-97 0,12 0-81 15,8-9-148-15,8-12-113 0,4-8-139 16,-14-7-707-16</inkml:trace>
  <inkml:trace contextRef="#ctx0" brushRef="#br0" timeOffset="15581.831">12615 2666 3022 0,'0'0'444'0,"0"0"-229"16,0 0-79-16,0 0-23 0,0 0-16 16,0 0-5-16,0 0 64 15,40 18-38-15,-16-4-50 0,0 4-32 0,5 5-36 16,-1 4-15-16,0 8-23 0,-2 13-5 16,-4 13-32-16,-9 3-18 0,-10 4-25 15,-7-4-34-15,-12-5-49 0,-10-1-109 16,-2-3-89-16,0-14-106 0,4-11-75 15,5-9-161-15,8-14-344 0</inkml:trace>
  <inkml:trace contextRef="#ctx0" brushRef="#br0" timeOffset="20015.494">11378 3436 2686 0,'0'0'250'0,"0"0"-128"0,0 0 32 0,0 0-42 0,0 0-39 0,0 0-26 0,0 0-47 0,0 0-22 16,0 0-26-16,0 0 48 0,0 0 64 16,-5 56 12-16,7-23-6 0,2 12-35 15,1 12-13-15,-2 9-20 0,-2 1 14 16,-1 0 0-16,-2-5-15 0,-2 2-2 15,-5-3-42-15,4 0-24 0,-1-5-34 16,2-14-11-16,1-10-6 0,3-12-3 16,-2-3-27-16,2 0-61 0,-1 1-68 15,0-4-138-15,-4-4-212 0,2-7-681 16</inkml:trace>
  <inkml:trace contextRef="#ctx0" brushRef="#br0" timeOffset="20265.672">11235 4001 453 0,'0'0'2414'0,"0"0"-2180"16,0 0-141-16,0 0-81 0,0 0 8 15,0 0 28-15,-4 38 47 0,4-18-15 16,4 0-26-16,0 3 0 0,3 3-10 16,2-1-16-16,4 0 7 0,-2-2-22 15,3-1-10-15,-1-2 10 0,0 0 3 16,-3-3-16-16,2-2 3 0,-2-6-2 15,-1-2 15-15,-1-6 34 0,3-2 41 16,1-8 95-16,4-6-42 0,7-12-41 16,9-15-72-16,11-17-31 0,0-5-52 15,-4-1-38-15,-7 5-90 0,-6 11-99 16,-6 3-370-16,-6 14-948 0</inkml:trace>
  <inkml:trace contextRef="#ctx0" brushRef="#br0" timeOffset="20786.277">11233 4934 1437 0,'0'0'676'0,"0"0"-452"0,0 0-27 15,-4-38 90-15,4 22-72 0,0 1-30 16,-2-1-16-16,0-1-38 0,-1 0-62 0,-2 1-2 16,-2 0-20-16,-1 1 4 0,-3 2-10 15,-1 1-16-15,-4 1-13 16,-1 3 28-16,-3 4-40 0,0 3-44 0,-3 2-28 16,-2 7 9-16,-1 8-1 0,0 6 1 15,4 11 13-15,0 14 21 0,9 14 29 16,7 7 13-16,7 4 34 0,12-4 7 15,4-4-22-15,0 2-13 0,3-2-7 16,-4-3 1-16,-1-2-13 0,-6-1-23 16,-1-2-31-16,-5-3-6 0,-3-3-32 15,-1-3 6-15,-7-5 13 0,-1-7-14 16,-2-8-41-16,4-6-32 0,-2-5-94 16,-4-2-111-16,0-2-135 0,2-5-327 15</inkml:trace>
  <inkml:trace contextRef="#ctx0" brushRef="#br0" timeOffset="20981.819">10855 5257 2719 0,'0'0'408'16,"0"0"-281"-16,0 0-88 0,0 0-11 16,0 0 144-16,47 4 44 0,-25-4-24 15,3-1-73-15,1-3-43 0,5-2-58 16,0-1-18-16,0-2-32 15,-2 3-75-15,-2-3-41 0,1 1-51 0,-3 0-80 16,-4 0-191-16,3 0-276 0,-8 3-644 16,1-7 647-16</inkml:trace>
  <inkml:trace contextRef="#ctx0" brushRef="#br0" timeOffset="21164.59">11407 5089 2842 0,'0'0'340'16,"0"0"-235"-16,0 0-54 0,0 0 45 16,1 47 18-16,4-26-35 0,-2 7-25 15,1 1-32-15,0 2-20 0,0 0-2 0,0 1-28 16,0-2-121-16,-1-1-137 16,1-4-228-16,-2-7-502 0,2-4-696 0</inkml:trace>
  <inkml:trace contextRef="#ctx0" brushRef="#br0" timeOffset="21433.645">11797 4675 2754 0,'0'0'360'0,"0"0"-226"16,-42 4 73-16,28 2-61 0,-1 7-45 16,-1 9-47-16,0 15-54 0,2 20 1 15,6 7 24-15,8 3 0 0,3-5 4 16,6-10-17-16,6-4-11 0,2-3-1 0,2-9-13 16,-2-6-76-16,-3-10-56 15,3-4-93-15,2 2-85 0,7-4-198 0,3-4-169 16,-7-7-789-16</inkml:trace>
  <inkml:trace contextRef="#ctx0" brushRef="#br0" timeOffset="21680.666">12165 4560 3220 0,'0'0'309'15,"0"0"-62"-15,0 0-77 0,0 0-19 16,0 0 64-16,37 3-1 0,-18 5-38 15,5 4-54-15,1 5-57 0,3 1-35 16,2 5-30-16,8 8-11 0,4 11 9 16,4 11-22-16,-1 9-75 0,-9 2-23 15,-10 3 41-15,-11 0-33 0,-8 2-10 16,-7 5-35-16,-7-1-54 0,-8-2-42 0,-3-7-40 16,-1-5-5-16,-1-13-88 15,1-11-269-15,8-15-641 0,-7-3 521 0</inkml:trace>
  <inkml:trace contextRef="#ctx0" brushRef="#br0" timeOffset="22065.973">11550 5732 2779 0,'0'0'490'0,"0"0"-286"0,0 0-106 16,0 0-22-16,0 0-53 0,0 0 27 0,1 51 16 16,2-10 32-16,3 19-13 15,1 9-10-15,4 5 4 0,1-2-38 0,-1-5-4 16,-3 4-25-16,-1-3 4 0,-4 0-16 16,-1-3 0-16,-2-4-49 0,0-8-92 15,0-13-32-15,0-11-64 0,0-11-109 16,0-4-205-16,1-7-454 0,-1 0-630 15</inkml:trace>
  <inkml:trace contextRef="#ctx0" brushRef="#br0" timeOffset="22332.589">11438 6213 3027 0,'0'0'240'0,"0"0"-163"0,6 37 37 16,-1-13-9-16,6 4 3 0,-1 2-29 15,2 1-39-15,-2-3-21 0,0-1 3 0,1-2-22 16,0 1 1-16,0-3 3 16,0 1-3-16,-1-3 1 0,1-2-1 15,-1-5 15-15,-1-4-16 0,1-4 28 0,0-4 107 16,-1-3 25-16,4-8-20 0,6-10-10 16,10-21-46-16,11-18-84 0,8-11-6 15,-2 2-68-15,-2 9-23 0,-12 18-27 16,-5 10-67-16,-7 11-51 0,-1 4-103 15,1-1-337-15,-4 5-709 0</inkml:trace>
  <inkml:trace contextRef="#ctx0" brushRef="#br0" timeOffset="22748.044">11196 7182 3122 0,'0'0'399'0,"0"0"-241"15,0 0-51-15,-15-38-60 0,8 26-24 16,-4-2 5-16,-2 1-28 0,-6 0-51 16,-1 0-12-16,-3 2 7 0,1 4 28 15,1 5 28-15,2 2 48 0,1 8-48 16,1 14-35-16,3 16-28 0,6 24 9 16,1 16 51-16,7 6 3 0,6 4 12 15,1-5-12-15,4-1-15 0,-2-4-58 16,2-5-26-16,0-6 16 0,-2-3 32 15,-2-8-3-15,0-3 3 0,-3-3 9 16,-4-5 17-16,0 0-20 0,-2-9-48 16,-5-10-106-16,2-5-140 0,-1-6-50 15,-4-3-14-15,0-3-235 0</inkml:trace>
  <inkml:trace contextRef="#ctx0" brushRef="#br0" timeOffset="22929.872">10891 7613 2860 0,'0'0'346'0,"0"0"-282"0,0 0-60 15,0 0 59-15,0 0 39 0,0 0-38 16,40 39-23-16,-19-33-16 0,1-3 4 16,3-3-13-16,3 0-16 0,2-4-73 15,-1-3-131-15,0-4-234 0,1 0-588 16,-9 1-737-16</inkml:trace>
  <inkml:trace contextRef="#ctx0" brushRef="#br0" timeOffset="23282.659">11355 7681 3455 0,'0'0'414'0,"0"0"-225"0,0 0-76 0,0 0-85 15,0 0-3-15,0 0-13 0,0 0 26 16,36-23-27-16,-16 11-11 0,1-2-31 16,4 0-75-16,2 2-86 0,-1 3 6 15,-3 1 70-15,-2 5-81 0,-2 3-77 16,-5 3-127-16,-5 7 11 0,-3 4 153 16,-6 4 114-16,-2 5 123 0,-6 2 34 15,-3 4 34-15,-3-1 61 0,-2 0 91 16,5-2 48-16,-1-4-24 0,3-2-39 15,3-3-49-15,3-5-63 0,3 0-33 16,0-2-28-16,5-3 15 0,2 2 20 16,3-2-4-16,4-1-28 0,3-4-35 15,2-2-13-15,7-1-110 0,6-11-93 16,0-3-183-16,2-6-634 0,-7 4-696 16</inkml:trace>
  <inkml:trace contextRef="#ctx0" brushRef="#br0" timeOffset="23531.641">11971 6992 2978 0,'0'0'435'0,"0"0"-273"15,0 0 24-15,0 0-95 0,-36 9-53 16,29 4-13-16,0 11-12 0,2 17-11 15,4 18 0-15,2 14 23 0,8 4-3 16,4-4-3-16,1-6 3 0,4-3-10 16,1-6-12-16,3-4-12 0,2-7-16 15,0-12-89-15,-2-8-100 0,-2-11-120 16,7-8-252-16,10-8-428 0,-4-2-531 16</inkml:trace>
  <inkml:trace contextRef="#ctx0" brushRef="#br0" timeOffset="23782.022">12537 6856 3268 0,'0'0'473'0,"0"0"-268"16,0 0-111-16,0 0-3 0,0 0-19 15,0 0 71-15,0 0 105 0,0 0 1 16,57 48-105-16,-32-30-89 0,4 6-55 15,2 3-1-15,4 10-39 0,1 12-24 16,-1 15-22-16,-8 8-34 0,-10 3 12 16,-13 0-18-16,-7-2-10 0,-11 2-45 15,-5 0-83-15,-4-7-4 0,-2-8 31 16,2-18-25-16,4-12-152 0,6-15-343 16,-5-5-1208-16</inkml:trace>
  <inkml:trace contextRef="#ctx0" brushRef="#br0" timeOffset="24949.604">13038 7137 1907 0,'0'0'1085'0,"0"0"-931"0,0 0-94 0,0 0 20 0,0 0-13 0,0 0-6 0,0 0-7 15,0 0 31-15,0 0 1 16,0 0-26-16,0 0 13 0,0 0 12 0,0 0-4 16,30-37-12-16,-16 5-11 0,1-11-27 15,2-12 0-15,-3-6-12 0,-1-2-4 16,-6-2 1-16,-5 2-16 0,-2-7 0 16,-3-1-40-16,-4 0-10 0,-4-2 8 15,-1 1 30-15,0 0 12 0,-2 1 13 16,1 2 13-16,0 3 15 0,1 2 5 15,0 8-11-15,1 6 8 0,3 9-12 16,2 12 4-16,0 7 2 0,2 6 0 16,-1-2 3-16,-2-1-5 0,1-1 8 15,0 3-3-15,0 1-40 0,2 4-1 16,1 2-11-16,0 2-1 0,1 1-2 0,0 3 3 16,2 0-7-16,0 4-6 15,0-1-18-15,0 0-26 0,0 1-27 16,0 0-4-16,-1 2-4 0,1 2 29 0,0 4 75 15,1 2 10-15,0 3-10 16,0 3 16-16,-1 5 0 0,0 0-16 0,0 2 18 16,-3 0-14-16,0-1-2 0,-1 2-1 15,-1-4-1-15,1 1 0 0,0-2 2 16,0-1 10-16,1-4-10 0,0-4 14 16,1-3 1-16,1-4-5 0,1-3-10 15,0 0 17-15,0 0 34 0,0 0 31 16,1-4 7-16,0-5-5 0,1-5-39 15,-1-13-47-15,1-16-10 0,-1-9 6 16,0-3-20-16,1 9 21 0,-2 13-10 16,1 13 12-16,0 3-22 15,1 1 21-15,0 1-8 0,2 0 7 0,2 5 2 16,2 5 0-16,3 1-49 0,5 4 19 16,4 2 6-16,5 6-3 0,1 6-25 15,3 1 3-15,-2 4-45 0,0 0-46 16,2 0-60-16,-1 0-123 0,2-5-220 15,-6-5-464-15,13-8-808 0</inkml:trace>
  <inkml:trace contextRef="#ctx0" brushRef="#br0" timeOffset="26081.99">12930 4866 2298 0,'1'7'294'0,"0"-6"-184"0,0 2 63 0,1-1 30 0,0 2 14 0,0-4-83 16,0 2-33-16,0-2 4 0,1 0 40 15,2-5 59-15,1-2 16 0,3-6-33 16,4-11-57-16,3-13-69 0,4-15-27 16,-5-2-34-16,-1 0-15 0,-7 4 0 15,-3 7 15-15,-3-5 1 0,-1-3 13 16,-3-3-14-16,-3-1-56 0,-2-3 53 15,-1 2-37-15,-1 1-3 0,0 2-1 16,-1 2 20-16,-2 3-11 0,2 4 21 16,2 9 13-16,2 8-8 0,2 9 9 15,-1 3 2-15,1 3 13 0,-1-1-14 16,1 3 18-16,0 4-18 0,2 1 8 16,0 3-9-16,0 2-46 0,2 0-29 0,0 0-28 15,0 3-20-15,0 4 20 0,-1 0 56 16,0 5 34-16,0 2 11 0,0 1 2 15,1-2 0-15,0 0 3 0,-1-2 10 16,0 2-13-16,-1-1 12 0,-1 1 4 16,-1 2 0-16,-2 2-16 0,1 2 0 15,-2 1 0-15,1-1 12 0,-2 2-12 16,3-3-3-16,0 1-12 0,3-3 15 16,1-2-36-16,1-3 36 0,1-4 0 15,0-2 1-15,0-4 16 0,1-1 14 16,0 0 13-16,0-2 35 0,0-2 18 15,1-5 12-15,2-4-19 0,2-13-40 16,-1 0-25-16,3-6-23 0,-2-2-1 16,-1 4 1-16,1-3 1 0,-2 0-1 15,1 5-2-15,2 0-2 0,-2 5-1 0,2 4-8 16,2 5 11-16,2 4 11 16,3 5-11-16,5 5-25 0,5 2-12 15,2 10 15-15,3 5-27 0,0 6-7 0,2 12-107 16,-5-2-108-16,-5 1-363 15,-6-8-1083-15</inkml:trace>
  <inkml:trace contextRef="#ctx0" brushRef="#br0" timeOffset="33315.576">3313 8083 2130 0,'-5'0'537'0,"4"0"-289"0,1 0 24 0,0-1-87 0,0 0-48 16,0 0-29-16,0-1-1 0,0-2-19 16,2 3-25-16,1-4-53 0,1 1-10 15,1 1-41-15,1-1 3 0,3 1 4 16,4-1 8-16,0 1-5 0,5 2 9 16,1-1 3-16,7 0 16 0,9 2 3 15,13-4 0-15,15-1 15 0,8 0-2 0,7-1-13 16,-2-1 22-16,2 1 3 15,4-1 1-15,4-2 8 0,3 4-33 0,2-1 43 16,1 1 0-16,-3-1-44 16,-2 3 22-16,-3 0-22 0,-7-1 0 15,-2 2-3-15,-6 0 2 0,-7 0-24 0,-6 1-19 16,-9-2-16-16,-11 1-9 0,-10 0-23 16,-7-1-19-16,-5 1-41 0,0-2-129 15,-1-1-202-15,-3-1-229 0,-4 1-675 16</inkml:trace>
  <inkml:trace contextRef="#ctx0" brushRef="#br0" timeOffset="33648.32">4744 7728 1968 0,'0'0'321'0,"0"0"-311"0,0 0-10 16,0 0-81-16,0 0 81 0,0 0 142 15,0 0-19-15,25 37-19 0,-10-25-14 16,4-1 35-16,5 1 20 0,3 0-13 16,3 0 15-16,8 2 3 0,-3-1-23 15,1 0-51-15,0 1-21 0,-5 0-53 16,2 1-1-16,-4 2 1 0,-5 1-2 15,-5-2-18-15,-9 3-30 0,-8 0 14 16,-4 3-8-16,-17 6 14 0,-15 8-20 16,-17 7-54-16,-9 6-77 0,-1-1-83 15,4-5-48-15,8-5-75 0,11-5-98 16,9-8-84-16,13-12-520 0</inkml:trace>
  <inkml:trace contextRef="#ctx0" brushRef="#br0" timeOffset="39899.57">1127 8674 233 0,'0'0'146'0,"0"0"-9"0,0 0 4 16,0 0-18-16,0 0 14 0,0 0 91 15,0 0 39-15,0 0 98 0,0 0 63 16,0 0-127-16,0 0-62 0,0 0-30 16,0 0-20-16,-33 2 2 0,29-2-13 15,-2 0-38-15,4 0-58 0,0 0-48 0,0 0-34 16,2 0-63-16,-1 0-51 16,6 2-31-16,4 3 145 0,8 2 47 15,12 3 45-15,15 2 16 0,19 1 18 0,-6-1-29 16,-7-3-31-16,6-3-22 0,-23 0-15 15,4-3 15-15,6 3-28 16,-19-2 18-16,10-2-12 0,6 1-3 0,-12 0-17 16,6 2-2-16,-8 1-38 0,-3 0-40 15,0 1-111-15,-7 2-73 0,-2-1-167 16,-5-2-631-16,-3-1-831 0</inkml:trace>
  <inkml:trace contextRef="#ctx0" brushRef="#br0" timeOffset="42214.714">13917 12812 215 0,'0'0'1429'0,"0"0"-1331"0,0 0-20 0,0 0 146 15,-20-37-59-15,18 31-38 0,1 2-11 16,0 1 23-16,0-1 9 0,-1 1-16 16,0 2-20-16,1-3-31 0,0 2-11 15,0 0-19-15,0-1-6 0,1-3-23 0,0 0-22 16,2-1-1-16,3-3-12 15,5-4 1-15,3 0 12 0,5-3 25 16,3 0 17-16,5-3 9 0,9-1 12 16,8-5 14-16,13-2 15 0,5 1-4 0,2 4 13 15,-3 1-6-15,-1 5-23 16,0 3 0-16,0 0-25 0,-1 1-15 0,-2 5-11 16,-1 0-21-16,-2 4-15 0,-2-2 13 15,-2 3-2-15,0 1 1 0,0 1 1 16,-2 0-10-16,1 1-1 0,-2 0 13 15,-1-1 0-15,-2 1 2 0,-8-1-1 16,-7 0-1-16,-5 0 2 0,-4 1 11 16,2 0 3-16,1 0-14 0,2 0-1 15,-5 0 2-15,-2 0 34 0,-4 0-9 16,-2 1 4-16,-3 1-8 0,1-1-8 16,-2 1 9-16,1 0-3 0,1 0-20 15,-1 1 1-15,3 1 9 0,-1-1-10 16,0 0-2-16,1 1-1 0,-1-1 0 15,0 1-11-15,-2 2 9 0,3 1-22 16,-2 2 3-16,0 3 0 0,2 5 20 16,-4 0-1-16,1 7 1 0,-3 3 0 15,4 10 2-15,-2 8 0 0,3 10 18 16,0 2 7-16,-1-2-10 0,2-7 19 16,-1-4-34-16,-1-1 3 0,0-1 1 0,1 0 11 15,1 1 10-15,-3-2 0 0,0-1 3 16,-2 0 6-16,-2-1 3 15,-1-6 22-15,-2-5 5 0,-1-7-11 0,0 0-4 16,-1-1-12-16,-3 5-3 0,-2 0-13 16,0-1 4-16,-2-5-7 0,-1 0 1 15,-2-5 8-15,0 0-8 0,-2-4 11 16,-2 0-8-16,-1-3 2 0,-4-3-11 16,-3-1 5-16,-1 0-18 0,-3-3-3 15,-2 1-19-15,-4 1-2 0,0-1 9 16,-2 2 12-16,0 0-10 0,-2 1 10 15,-2 2-12-15,-9 1-9 0,-5 4-19 16,-1-1-10-16,1 1 1 0,4-2 0 16,2 2 18-16,-2-2 9 0,-1 1 10 15,-3 2-1-15,-1 1 1 0,-2 1 3 16,0 2 9-16,-1 2-16 0,0-1 18 16,-1 2 1-16,1-3 0 0,2 1 2 0,1-2 1 15,4 0 9-15,1-1-10 0,3-4 0 16,3 0-2-16,7-4 0 0,8-2-1 15,6-1 1-15,3-3 18 0,-2 0 10 16,0 0 34-16,-2-2-7 0,4-3 0 16,4-2 7-16,1-2-1 15,3 0-15-15,2-3-19 0,0-2-11 0,2-3-13 16,1-3 0-16,0-3-3 0,1-1-1 16,-2-3 0-16,2-4-2 0,-3-7-6 15,-1-7 9-15,-3-12 0 0,2-4 1 16,-4 2-2-16,3 2 2 0,2 2 13 15,-2 0-14-15,2 0 15 0,0-2-15 16,0 2 0-16,-1-2-21 0,3 1 8 16,-2 3-5-16,1 4 16 0,2 6-16 15,1 7 17-15,2 7-2 0,0 9 1 16,0 2 0-16,1-3 1 0,-1-1-12 16,1 0 10-16,0 1-12 0,-2 4-6 15,4 1 17-15,-1 2-14 0,0 4 6 0,1 0 9 16,0 3-10-16,0 0-2 15,1 2-19-15,1 0-3 0,3 1-9 16,0 4 3-16,4-1 6 0,4 1 20 0,8 0 17 16,10 5 18-16,16 4 4 0,19-1 12 15,9 1-4-15,6-3 7 0,1-1-12 16,-4-2-10-16,4 1 4 0,1-1-4 16,2 4-15-16,-2-1 0 0,-5 4-21 15,-2 2-10-15,-7 1-31 0,-5 5-30 16,-4-1-53-16,-5 3-57 0,-5-1-108 15,-10-5-154-15,-9 1-350 0,-13-8-932 16</inkml:trace>
  <inkml:trace contextRef="#ctx0" brushRef="#br0" timeOffset="52782.815">1146 5142 320 0,'0'0'782'0,"0"0"-375"0,0 0-101 0,0 0-21 0,12-42-87 0,-12 33-7 15,2 0-62-15,3-2-42 0,5 0-7 16,12-4 7-16,4 1 29 0,9-3-7 16,13-1-23-16,15-1-9 0,19-1-29 15,4 1-29-15,-1 6-18 0,-23 6-1 16,-17 5-3-16,6 2-10 0,-14 5 0 15,3 1-6-15,10 8 3 0,1 5-3 16,-3 3-10-16,-1 2 0 0,-8 1 7 16,-11 3-7-16,5 14-3 0,3 11 13 15,-10 5 0-15,-11 0 19 0,-6-3 3 16,-12-5-3-16,-8 2 19 0,-5 1-6 16,-9-1 19-16,-6 2-3 0,-4-3 6 15,-2-3 3-15,-12-1-25 0,1-4 25 16,-2-2 1-16,-10-4-11 0,4-4-17 15,0-6-11-15,-11-6 0 0,-2-4 19 0,-1-5 6 16,-4-7-21-16,5-5 8 0,9-9 42 16,15-5 29-16,8-4 12 0,4-10 34 15,1-15-22-15,-5-9-66 0,-1-10-41 16,15 1-9-16,11 3-29 0,8 0 6 16,4 3-10-16,19 1 42 0,7 0 57 15,8 2 3-15,13-2-19 0,-1-1 9 16,1 1 48-16,13 2-61 0,-3 2-15 15,7 5-21-15,2 5-1 16,-9 9-19-16,5 7 7 0,-17 10-10 0,-8 7-12 16,9 10-17-16,-11 10-18 0,7 18-7 15,11 26-12-15,-13 17-35 0,-5 17-60 16,-6 7-123-16,-12-11-205 0,-10-23-551 16,5-9-535-16</inkml:trace>
  <inkml:trace contextRef="#ctx0" brushRef="#br0" timeOffset="55081.542">19130 11469 1620 0,'0'0'428'0,"0"0"-343"16,0 0 77-16,0 0-1 0,0 0-32 0,0 0 10 16,0 0 41-16,0 0 13 0,0 0-43 15,0 0-26-15,0 0 0 0,0 0-3 16,0 3-11-16,0-4-9 0,-2-1-22 16,0-2-16-16,0 4-23 0,-3-3-40 15,-3 3-3-15,-2 0-41 0,-5 0-12 16,-3 3 9-16,-3 4 15 0,-4 2 30 15,-4 0 0-15,0 1 2 0,-3 3 2 16,-8-2 14-16,-4 2 3 0,-10 1-7 16,-6 0 1-16,0-4-10 0,-4-3 10 15,4 0-10-15,-3-2 18 0,-5 0-20 16,1-3 0-16,-1 2 14 0,3-4-2 0,0 3-11 16,3 1 0-16,5-1 1 0,1 3-3 15,5-1-1-15,5 1 1 0,12-3 28 16,7-2 23-16,9 2 22 0,5-3 11 15,-3 1 37-15,1-1-31 0,-1 0-37 16,3 0-25-16,2 0 3 0,4 0 9 16,3 0 6-16,1-1-3 0,1 1-9 15,2 0-12-15,-2-2-1 0,0 1-2 16,0 0 5-16,0-1 4 0,-4-1-10 16,2-1 7-16,-4-1-23 0,1-2-2 15,-3-2-16-15,-2-2 16 0,1-1 4 16,-1-2 14-16,1-3 10 0,-3-2-1 15,4-3-15-15,-1-4 1 0,-3-9 8 16,-1-9-20-16,-1-11 1 0,1-5 1 16,-1 0-2-16,3 1-1 0,-1 2-2 15,3 0-13-15,-2-3-19 0,-1 2 10 16,2-2 5-16,0 3 16 0,1 2-9 0,0 2 12 16,0 1 2-16,4 0-2 0,-1 4 0 15,3 0 1-15,3 3 2 0,0 3 9 16,2 6-12-16,0 9 0 0,2 6 0 15,0 4 19-15,3-2-4 0,3-2-13 16,-1 0-2-16,4 7-15 0,2 2-13 16,1 1-6-16,1 5-12 0,12 1 3 15,10 2-3-15,17 3 12 0,8 7 7 16,3 3 8-16,1 0-3 0,-4 2 7 16,3 0-3-16,1 0-10 0,2 0 3 15,5-4 14-15,-4 2 11 0,7-3 12 16,3-1 0-16,3-1 4 0,6-4 12 15,1-1 18-15,2 0 6 0,-2 0-9 16,-4-3-6-16,-4 0-9 0,-8 2-25 16,-7-1-1-16,-7 2 1 0,-10 0 9 15,-10 0-9-15,-14 0 12 0,-6 0 0 16,-7 0-13-16,1 3 14 0,1 0-4 0,-3 0 0 16,-2-1 7-16,-5 0-17 15,-1 1-2-15,-1-1-2 0,0 0-14 16,-2 1 14-16,0 2-1 0,2 0-9 0,0 3 10 15,-2 2 2-15,2 5 0 0,-1 5 3 16,1 3 9-16,0 5-10 0,2 9 1 16,3 9-2-16,0 9 1 0,2 5-1 15,3-4-1-15,-2-5-1 0,-1-5-1 16,2 2-1-16,-2-1 2 0,-2 1-1 16,-3 1 2-16,-2 0 1 0,0-1 15 15,-2 0-4-15,-2-4-9 0,0-4 0 16,-1-12 18-16,-1-3-20 0,-2-5 12 15,-1 7-1-15,-5 0-9 0,-2 5-2 16,-5 0 2-16,-5-3 0 0,-7 4 12 16,-11 2-13-16,-12-3 14 0,-10 0 8 15,-2-7-2-15,-3-5-1 0,2-3-3 16,-7-1 4-16,-3-3-19 0,-3 1 9 16,-1-3-12-16,0 0-10 0,2-2-9 15,-2-2-11-15,4-4-40 0,0-3-41 16,5-2-61-16,6-11-90 0,14-2-222 15,19-1-840-15,8-16-1256 0</inkml:trace>
  <inkml:trace contextRef="#ctx0" brushRef="#br0" timeOffset="62934.109">1017 6221 1421 0,'0'0'120'0,"0"0"-97"0,56 10 78 16,-29-7 39-16,8 4 16 0,12 1-27 15,17 0-9-15,12 2-22 0,11-6 47 16,-4-1 17-16,-13-3 5 0,1 0-16 16,0-4-3-16,-3 0-11 0,8-3-31 15,8 1-30-15,-8-1-25 0,11-1 3 16,0 1-13-16,-7-1-25 0,2 2-16 16,-4 2-1-16,-9 1-2 0,-7 3-58 15,-5 1-34-15,-7 6-61 0,-12-1-145 16,-12-1-331-16,-7 0-1038 0</inkml:trace>
  <inkml:trace contextRef="#ctx0" brushRef="#br0" timeOffset="65598.993">17326 11081 2917 0,'0'0'371'0,"0"0"-351"0,0 0 34 0,0 0 38 0,40-35-9 16,-11 16 34-16,14-13-4 0,11-5-18 15,8-8-35-15,0 1-26 0,-1 1-3 16,-1 4 1-16,4-2-4 0,7-2-8 16,3-2-17-16,7 0-3 0,-2 0 0 15,3 0-36-15,-4 5-7 0,0 4-17 0,-5 5-31 16,-4 5-13-16,-7 4 9 15,-4 6 16-15,-13 6 22 0,-14 5 9 16,-12 5 0-16,-3 3-28 0,-5 6-32 0,-1 5-23 16,-4 4 25-16,-8 6 61 0,-15 11 45 15,-14 10 45-15,-18 12 6 16,-8 5-3-16,-10-1 7 0,3-3-14 16,-1-4-15-16,-2 1-16 0,-3 3-10 0,-2 2-2 15,3 0 1-15,-2 1-18 16,5-4 16-16,6-3-16 0,8-8 19 0,13-12 19 15,12-11 13-15,11-9 28 0,9-6-2 16,3-1-58-16,4-3-16 0,0-3-29 16,6-1 32-16,9-3 13 0,11-8 64 15,10-9 41-15,19-12 13 0,8-7-4 16,7-6-23-16,1 1-34 0,-2 0-16 16,7-1-26-16,3 1-12 0,4-1-3 15,2 2 1-15,-1 1 2 0,-4 5 16 16,-4 5-19-16,-5 6-2 0,-11 8-17 15,-14 5-13-15,-10 7-12 0,-16 5-13 16,-4 1-6-16,1 0 0 0,-3 4-10 0,-5 5 0 16,-3 2 16-16,-6 3 12 0,-4 6 26 15,-5 4 19-15,-9 12 4 16,-9 9-2-16,-6 8 10 0,-4 5-12 0,1-4 1 16,5-4-1-16,4-6 1 0,7-8 15 15,5-6-15-15,4-10 3 0,3-6 12 16,2-1 3-16,4-4 41 0,2-3 10 15,4-4-7-15,10-5 16 0,12-11 13 16,19-13-29-16,13-12-16 0,10-7-6 16,1-2-13-16,-3 4-25 0,-8 7 0 15,0 5 10-15,-6 3 2 0,-6 6 20 16,-6 6 10-16,-13 6-18 0,-10 7-27 16,-2 4-35-16,-2 0-16 0,-3 0-24 15,-2 8-35-15,-6 7-32 0,-8 12 28 16,-17 15 35-16,-13 16 41 0,-11 10-42 0,-4-1-85 15,5-6-120-15,14-17-173 16,6-13-164-16,10-13-468 0,3-8 320 0</inkml:trace>
  <inkml:trace contextRef="#ctx0" brushRef="#br0" timeOffset="69731.969">21226 13558 46 0,'0'0'1543'0,"0"0"-1341"0,0 0-66 0,0 0 127 0,-36-11 18 16,27 8-61-16,0-2-40 0,0 3-26 16,0-1-16-16,-2 0 2 0,1 1 7 15,1-2-11-15,2 1-6 0,-1-1 18 16,3-3 21-16,0-1-8 0,1-5-43 15,1-5-25-15,2-4-22 0,1-10-12 16,1-11-28-16,4-14-16 0,-1-2-15 16,0 1 3-16,-4 3-5 0,0 7 2 0,-1-4-21 15,-2 0 20-15,-2-1 1 0,1-1 0 16,-1 0 2-16,0 2 0 16,-1 1 13-16,2 3-12 0,-1 2 16 0,3 11-1 15,-1 7-17-15,1 9 0 0,1 4-1 16,-1-1 2-16,-1 1 2 0,1-1-2 15,-1 3 10-15,1 2-9 0,0 4-1 16,2 0-2-16,-2 1-3 0,2 2-12 16,0 0-7-16,0 1 7 0,0 1-16 15,0 0-19-15,0 2-12 0,4 0 16 16,4 0 21-16,2 0 24 0,2 0 0 16,5 0 1-16,4 0 0 0,4 0 0 15,10 0 0-15,13 3 0 0,13-3 3 16,9 0-2-16,5 0 0 0,-2-3 2 15,0-3 13-15,2 2-15 0,0-2 11 16,2 0 7-16,-1 2-17 0,-2-3 10 16,0 3-11-16,0 2 1 0,-3-1 2 0,-1 2-1 15,-5 0-1-15,-2 1 10 0,-5 0-12 16,-5 0 0-16,-7 1-10 16,-9 1 10-16,-8 0 2 0,-10-2 20 0,-3 1 2 15,0-1 10-15,0 1-15 0,-1 0 2 16,-3-1-5-16,-5 2 12 0,-2-1 9 15,-3-1-1-15,-1 0 4 0,-1 0 6 16,0 0 10-16,0 0 2 0,0 0-12 16,0 0-19-16,0 0-8 0,0 0-19 15,0 0-10-15,0 3-39 0,1 1-25 16,0 2 4-16,2 4 46 0,0 4 24 16,3 11 0-16,-1 1-3 0,0 5 0 15,2 10-13-15,4 10-2 0,2 13 0 16,3 4 18-16,2-2 1 0,2-2 1 15,-3-5 16-15,-1-1-16 0,-1 2 23 0,-1-2-10 16,-3-5 0-16,-1 0-11 16,-2-1-3-16,-3-4 1 0,-1-2 28 15,-2-5-5-15,-1-3 12 0,-1-10 6 16,0-5-10-16,0-2-8 0,-1 2-7 0,-3 2-3 16,-3 2 1-16,-1-2-4 15,-1-6 0-15,-1-2 0 0,-2-6 4 0,-1-1-1 16,-3-1 15-16,-3-4 4 0,-1-3-7 15,-5-1-9-15,-6-1-18 0,-10-1-13 16,-10-1-2-16,-1 1 0 0,-2 1-3 16,2 1-7-16,3 3-5 0,-5 4-4 15,-3-1-6-15,-3 0 7 0,-4-1 11 16,-3-1 1-16,-6 1-10 0,-6-1-18 16,-7-4-12-16,-8 0 15 0,-9 0-3 15,-7 1-1-15,-6-1 10 0,-4-1-31 16,3 0 71-16,2 0 10 0,8-3 11 15,10-2-5-15,12-2-16 0,13-5-34 16,14-3-34-16,15-4-97 0,13-15-301 16,10 7-966-16,7-12-979 0</inkml:trace>
  <inkml:trace contextRef="#ctx0" brushRef="#br0" timeOffset="70631.588">21112 13450 474 0,'0'0'587'0,"0"0"-219"0,0 0-98 0,0 0-49 0,0 0-40 15,0 0-28-15,0 0 12 0,0 0 32 16,0 0 12-16,0 0-20 0,0 0-35 16,0 0-20-16,-36-1 6 0,35 1 6 15,0-2-7-15,1 2-28 0,0 0-33 16,0 0-21-16,0 0-7 0,0 0-5 0,0 0-5 16,0 0-36-16,0 6-4 0,1 4 0 15,1 11 25-15,1 15 56 0,1 10 31 16,-1 6-1-16,0-7-33 0,-1-10-38 15,-1-15-22-15,2-1-15 0,-1 5-1 16,2 1-2-16,-1 3-15 0,1-3-31 16,-1-2-75-16,1-5-94 0,0-8-200 15,0-4-627-15,4-22-1323 0</inkml:trace>
  <inkml:trace contextRef="#ctx0" brushRef="#br0" timeOffset="75381.208">1100 6428 3089 0,'0'0'141'0,"0"0"-125"0,0 0-32 0,0 0-45 0,0 0-54 15,0 0 115-15,0 0 0 0,0 0 51 16,0 0-12-16,46-21 18 0,-19 15-41 16,18-2-13-16,20-2 55 0,18-3 6 15,12-6-23-15,-5 0-22 0,8-1 6 16,0-4 17-16,1 2 2 0,15-3 1 15,-1 1 2-15,-3-1-6 0,3 3-22 0,-9 0-3 16,-5 2-16-16,-6 3-2 0,-7 3-52 16,-6 0-123-16,-13-1-251 15,-15 1-771-15,-15-2-622 0</inkml:trace>
  <inkml:trace contextRef="#ctx0" brushRef="#br0" timeOffset="78865.606">24882 15685 1430 0,'-6'13'351'0,"2"-8"-215"0,0 4 66 0,-1 0-2 0,2 0 4 0,-4-2 31 16,3 3-32-16,-3-3-27 0,0-1-45 15,1-2 0-15,0-1 18 0,2-2-3 16,1 0-17-16,-3-1-10 0,2-2-8 16,0-5-51-16,-2-3-42 0,1-6-16 15,1-5 11-15,-5-9-1 0,0-8 16 16,0-13-6-16,-1-3-3 0,-1 2-7 16,2-2-8-16,0 6 27 0,-1-4-3 15,2-2 18-15,3 0 13 0,-2 3-3 16,3 2-16-16,-2 3-28 0,1 3-12 15,1 4-3-15,1 7-12 0,-1 5 15 16,2 5 1-16,0 4-1 0,1-4-3 16,0-1-13-16,0 2 1 0,1 2 15 0,0 3-16 15,2 4-2-15,1 2 15 0,-1 3-16 16,2 4-15-16,-2-1-6 16,1 1-13-16,3 2-3 0,2-1 12 0,2 0 10 15,1 2-10-15,4 0 41 0,1 0-34 16,4 0-8-16,-1 0 13 0,4 0 17 15,1 0 15-15,10 0 12 0,11 0-9 16,9 0 13-16,12-2 6 0,-2-3 13 16,5-3 6-16,-3 0 0 0,5-1-4 15,4-1-3-15,-2-1-9 0,3 0-23 16,1 1-2-16,1-1 0 0,-3 2 0 16,1-1 0-16,-3 0 19 0,-2 0 0 15,-2 3 12-15,-2-1 9 0,-5 2-18 16,-1 2 0-16,-5 1-4 0,-4 0-16 15,-5 3-1-15,-13 0-1 0,-6 0-1 16,-8 0-1-16,-4 3-13 0,-1 0 12 16,1 1-13-16,-3-1-1 0,-2 1 15 0,-4-1 2 15,-1 1 0-15,-3-1 13 16,1 2-11-16,0 1-2 0,1 4 3 16,-2 0 16-16,1 5-16 0,2 3-2 0,-3 3 2 15,3 2-3-15,1 5-2 0,-2 8-11 16,3 9-2-16,1 7-22 0,-2 7-1 15,4-5-2-15,-2 0-7 0,1-7 25 16,2-2 10-16,-3 2 11 0,2-3 0 16,3-1-1-16,-4 1 0 0,2 0 1 15,-3 0-1-15,-3-7-9 0,-2-8 11 16,-1-6 2-16,-1-3 20 0,-2 2-6 16,3 0 2-16,-3 1 20 0,-3-4-7 15,-1-2 34-15,-3-2 0 0,-2-4 16 16,-4-3 18-16,0 1 15 0,-6-5-28 15,-4 0-31-15,-11-4-21 0,-8 0-34 16,-12-7 0-16,-6-1-13 0,-2-1 10 16,2 3-15-16,3 1 17 0,-1-2 0 15,-7 7-1-15,-4-2 2 0,-2 2 1 0,-6 0 30 16,0 2-10-16,-3 2 7 0,-1 0-1 16,0 0 4-16,-3-1 5 15,2 2-8-15,-7 0-25 0,0 2-3 0,-4 0-20 16,-1-1-23-16,-2 3 9 0,1-2-21 15,2-4-16-15,2-3-18 0,5-2-43 16,5-8-50-16,8-7-108 0,10-8-207 16,20 1-598-16,6-5-892 0</inkml:trace>
  <inkml:trace contextRef="#ctx0" brushRef="#br0" timeOffset="96798.236">17695 10797 1722 0,'0'0'465'0,"0"0"-229"0,0 0 13 0,0 0-88 0,0 0-23 16,0 0-13-16,-21-39-52 0,19 23-6 15,-2-3-3-15,2-3 9 0,0-3-28 16,-2-9-26-16,4-8-18 0,0-16-1 16,4-6-22-16,6-4 3 0,3-2 6 15,8 2-3-15,3-1-6 0,8-2-7 16,3 0 7-16,7 1-4 0,3 0-2 16,7-2 24-16,4-1-12 0,4 0 16 15,4-2 15-15,3 4 20 0,3-1 32 16,1 4 7-16,2-2-20 0,1 4 35 15,-2 2-4-15,-5 1-9 0,-3 8-23 16,-6 4-21-16,-8 7-19 0,-11 11-13 16,-10 11-3-16,-9 8-9 0,-7 4-1 15,-1 2-9-15,-1 1 6 0,-2 1-31 16,-5 5-79-16,-4 1-14 0,0 0 16 16,-5 2-23-16,-5 3-10 0,-4 4-177 0,-5 4-226 15,3-3-506-15</inkml:trace>
  <inkml:trace contextRef="#ctx0" brushRef="#br0" timeOffset="97150.239">18290 9135 3183 0,'0'0'249'0,"0"0"-246"0,0 0 149 0,0 0-88 0,0 0-64 16,0 0-35-16,0 0-3 0,0 0-13 15,0 0-12-15,0 0 36 0,0 0 27 16,48 0 16-16,-23 0 0 0,8 0 0 16,14-9 0-16,9-5 0 0,4-5-15 0,0 1 1 15,-5-2-2-15,-8 7-2 0,-1 0-27 16,-2 5-3-16,-9 4 0 0,-6 2 4 15,-7 2-1-15,-3 0 13 0,2 5 16 16,2 2-2-16,-2 2 2 0,-1 4 27 16,-2 3 33-16,-6 5-3 0,-4 7-22 15,-2 12 6-15,-6 17-16 0,-10 9-25 16,-5 2-149-16,-10-3-129 0,-4-8-365 16,6-16-948-16</inkml:trace>
  <inkml:trace contextRef="#ctx0" brushRef="#br0" timeOffset="101014.762">19666 8909 1299 0,'0'0'518'0,"0"0"-304"0,0 0-36 0,18-42-13 16,-10 17-39-16,1-8-35 0,-1-11-39 15,-2-7-14-15,-4-3 33 0,-2 2 67 0,-3 3 26 16,-5 4 9-16,-5 0 24 0,-3 1-54 16,-4 0-7-16,-5 4-29 0,5 5-28 15,-1 8-54-15,3 6 0 0,2 5 7 16,-3-1 5-16,0 2 11 0,-3 4 9 15,5 4 21-15,3 5 3 0,3 4-41 16,2 6-6-16,2 6-34 0,3 12-9 16,4 15 9-16,12 14 0 0,5 6 12 15,3 3-1-15,7-7-11 0,-2-8-1 16,3-3-2-16,-2-9-9 0,-3-9-7 16,-4-7-8-16,1-6-30 0,3-2 11 15,4-1 21-15,2-5 9 0,2-7 16 16,-3-4 21-16,-2-10 19 0,-1-7 1 15,-2-9-16-15,0-12-6 0,-7-9-19 16,-6-4-4-16,-6 6-17 0,-4 8 21 0,-9 14 0 16,4 5 28-16,-5 6 3 15,1 0 0-15,-4 0-10 0,2 3 10 0,-1 6 16 16,3 5 30-16,1 2-24 0,1 6-53 16,-1 6-61-16,0 6 5 0,3 11 19 15,2 10 3-15,1 9 19 0,2-3 2 16,0-10-5-16,3-13-20 0,2-6-2 15,2-3-16-15,2-1 6 0,3-5 3 16,1-4-6-16,2-5 41 0,-1-6 12 16,2-6 34-16,-2-5-12 0,0-2-3 15,-2-4 15-15,1 1-6 0,-5-1 0 16,0 5-9-16,-2 2-1 0,-5 5 20 16,1 6 11-16,-2 3 29 0,0 4 18 15,0 0-16-15,-3 4-15 0,-2 2-65 16,-2 1-30-16,0 6-16 0,-4 0 9 15,6 1 9-15,-1-1 6 0,4-2-5 16,1-3-14-16,1-3-21 0,0-4-34 16,3-1-10-16,3-1-51 0,-1-5-113 15,7-3-95-15,-2-5-195 0,-1 0-452 16,2 1-485-16</inkml:trace>
  <inkml:trace contextRef="#ctx0" brushRef="#br0" timeOffset="101880.681">20148 8199 2191 0,'0'0'398'0,"0"0"-224"0,0 0 108 0,0 0-70 16,-31 38-66-16,28-24-70 0,-2 3-34 16,3 1-11-16,2 2-18 0,0 0-2 15,7-2-11-15,1-1-16 0,3-1 14 16,2-3-14-16,1-3 16 0,3-1-16 16,2-4 16-16,0-4-2 0,1-1 2 15,0-5 13-15,0-6 2 0,0-3-11 16,2-6 18-16,-4-3 19 0,0-4 3 15,-3-1 19-15,-1-2 0 0,-3 1-25 16,-7 4-38-16,-1 0-9 0,-3 4 9 16,-6 6 3-16,-4 2 35 0,-1 6-1 15,-4 6 17-15,1 1 8 0,-1 4 43 16,0 7-15-16,0 2-37 0,2 6-28 16,1 1-22-16,4 1-3 0,3 1-14 0,3-3-8 15,2-2-9-15,1-3-10 0,3-4 4 16,4-5 9-16,3-4-22 0,-1-2 50 15,3-8 26-15,2-5-7 0,0-5-7 16,1-4-12-16,-2-2-2 0,0 0 0 16,-2 2 2-16,-3 4 0 0,0 5-1 15,-2 6 1-15,-2 3-28 0,-1 3-11 16,1 2 39-16,2 2 14 0,-1 3 20 16,2 0-18-16,-1 0 2 0,1-1-2 15,-1 0-16-15,0-3 1 0,1-1 11 16,0-7 23-16,1-7 43 0,0-6-7 15,4-12-28-15,-2-13-30 0,-1-12-12 16,-4-5-1-16,-6 4 2 0,-1 4 23 16,-9 8 0-16,0-2-1 0,-5 0-24 15,-1 3 4-15,-1 8-4 0,6 9 2 16,0 8-2-16,2 7 0 0,-1 1 15 16,3 2 22-16,-1 4 22 0,4 5-53 15,4 2-6-15,0 11-121 0,12 14 63 0,4 19 58 16,9 19 34-16,2 5 6 0,2-2-12 15,-1-10-12-15,-2-13-16 0,-1-9-37 16,-2-8 25-16,-2-8-81 0,5-6-62 16,12-4-71-16,17-9-174 0,-7-1-555 15,0-15-643-15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08:28.857"/>
    </inkml:context>
    <inkml:brush xml:id="br0">
      <inkml:brushProperty name="width" value="0.05292" units="cm"/>
      <inkml:brushProperty name="height" value="0.05292" units="cm"/>
      <inkml:brushProperty name="color" value="#FF0000"/>
    </inkml:brush>
  </inkml:definitions>
  <inkml:trace contextRef="#ctx0" brushRef="#br0">23687 6655 1231 0,'0'0'1036'0,"0"0"-820"0,0 0-25 0,0 0 24 0,0 0 10 0,0 0-30 16,0 0-49-16,-35-37-57 0,34 37-73 16,0-1-16-16,1 1-48 0,0 0-9 15,0 5 16-15,2 4 41 0,3 6 51 16,2 8 9-16,4 8-6 0,1 12-13 16,-1 13 6-16,1 4-5 0,-4-1-14 15,-3 1 10-15,-3-4-16 0,0-2-10 16,-1 0-12-16,-1-5-2 0,0-5-1 15,0-9 2-15,0-8 1 0,0-6 2 0,0-4 17 16,0 2-19-16,-2 2 0 0,-1 0-44 16,1-5-120-16,0-4-93 0,0-5-166 15,1-6-322-15,1-1-728 0</inkml:trace>
  <inkml:trace contextRef="#ctx0" brushRef="#br0" timeOffset="366.94">24058 6897 2425 0,'0'0'448'0,"0"0"-226"15,0 0-111-15,0 0-21 0,0 0 28 16,0 0 25-16,0 0 65 0,0 0-69 16,-38 46-80-16,21-33-40 0,-2-1-17 15,-1 2 1-15,-2-1 19 0,1 0 13 16,-3 0-9-16,0 1-10 0,0-3-14 15,0 0-1-15,0-1 2 0,1-2 19 0,2-1-7 16,3-3-2-16,2-1-12 0,5 1 1 16,4-4 13-16,2 2-3 15,3-1-12-15,1-1-31 0,1 1-32 0,1 3 1 16,4 3 62-16,3 5 70 0,4 4 26 16,3 2-2-16,4 4 8 0,2-2-27 15,2 2-32-15,1-4-15 0,0 1-26 16,0-1 9-16,0-2-11 0,0 0 0 15,-2 0-3-15,0-2-40 0,-1 0-60 16,-4-2-61-16,1 1-75 0,-4-3-85 16,1-2-162-16,-1-4-481 0,-6-1-642 15</inkml:trace>
  <inkml:trace contextRef="#ctx0" brushRef="#br0" timeOffset="933.926">24481 7207 1970 0,'0'0'344'0,"0"0"-34"0,0 0-75 0,0 0 16 0,15-47-50 16,-11 34 12-16,-3 0-23 0,-1-3-77 15,0 1-25-15,-5-1-34 0,-2-1-14 16,-1 1 8-16,-2 1-16 0,-2 3-20 15,2-1 22-15,-2 6-9 0,1 2 7 16,0 4-32-16,0 2-19 0,-4 8-40 16,1 8 2-16,-1 3 12 0,-1 6 17 15,3 2 9-15,0 1 16 0,2-1 1 16,5-1-13-16,2-2 2 0,1-4 12 16,3-4-1-16,0-3-11 0,2-6 10 0,3-2-19 15,-1-5 22-15,3-1 27 0,2-1 74 16,1-6-3-16,1-5-20 15,2 0-38-15,0-2-21 0,0 0-19 0,-1-1-1 16,0 4-21-16,-1 2 22 0,-1 4 14 16,3 4 4-16,-2 1-2 0,3 5 6 15,1 5 6-15,0 3-16 0,0 1-2 16,-1 2-10-16,-1-2-43 0,-4 0-63 16,1-2-34-16,-1-1-31 0,0-5-59 15,0-2-106-15,2-4-199 0,0-3-284 16,-2-1-860-16</inkml:trace>
  <inkml:trace contextRef="#ctx0" brushRef="#br0" timeOffset="1416.753">24713 6938 2485 0,'0'0'349'0,"0"0"-32"0,0 0-106 0,0 0-24 15,0 0-25-15,0 0-52 0,0 0-25 16,0 0 37-16,0 0 7 0,-10 42-23 15,10-22-16-15,0 2 0 0,4 1-3 16,0-3-19-16,3 2-19 0,2-3-18 16,-2-1-19-16,3-1 7 15,2-4-7-15,1-3-10 0,1 0-2 0,0-4-2 16,2-3 2-16,0-1 25 0,2-2 15 16,0-7-1-16,1-2-11 0,-1-5-28 15,-2 0-11-15,0-5-17 0,-6-1 10 16,-1-3 2-16,-3-1 15 0,0 0-1 15,-4 0 2-15,-1 4 1 0,-1 1 21 16,0 5 9-16,0 4 21 0,0 4-9 16,0 3-7-16,0 1-36 0,1 2-12 15,0 2-46-15,3 6-53 0,2 6 105 16,3 16 6-16,7 12 37 0,1 15-18 16,-1 1 2-16,-3-2-21 0,-5-3 0 15,-6-6-1-15,-2 3-1 0,-5 3-35 0,-7 0-6 16,-3 1-34-16,-3-3-28 15,-4-3-3-15,3-11 46 0,1-9 62 16,4-10 29-16,-4-5 64 0,-4-1 37 0,-3-2-38 16,-7-2-24-16,1-7-10 0,-2-5 0 15,-2-9-12-15,0-11-46 16,1-14-61-16,7-12-47 0,10-6-76 0,15 0-70 16,9 5-102-16,16 6-161 0,9 4-212 15,-5 10-598-15</inkml:trace>
  <inkml:trace contextRef="#ctx0" brushRef="#br0" timeOffset="1883.174">25453 6968 1585 0,'0'0'562'0,"0"0"-193"0,0 0-70 0,0 0-23 0,0 0-4 0,-10-44-34 15,8 35-11-15,1 0-42 16,-3-1-46-16,-2 0-30 0,2-2-9 16,-2 5-17-16,-1-3-21 0,1 4-25 0,-2 2-15 15,3 0-22-15,-5 4-19 0,2 0-42 16,-3 7-11-16,-2 6 16 0,0 5 16 15,0 6 18-15,1 6 1 0,3 2 2 16,1 0 3-16,4 0 16 0,2-3-21 16,2-2 20-16,2-6 1 0,3-4-13 15,4-5 10-15,-3-5 3 0,3-4 0 16,1-3 47-16,-1 0 24 0,3-6 47 16,2-4-16-16,-1-2-37 0,1-2-22 15,-1-1-6-15,0 0-18 0,-2 1 21 16,-1 4 6-16,2 4-13 0,-4 3-33 15,1 2-10-15,1 1-14 0,-1 5 22 16,2 3-2-16,-4-1-8 0,4 4 9 16,-2-2-31-16,2-1-64 0,-2-1-75 0,2-4-63 15,2-3-116-15,1 0-221 0,-1-4-515 16,12-12-800-16</inkml:trace>
  <inkml:trace contextRef="#ctx0" brushRef="#br0" timeOffset="2232.027">25836 6424 1929 0,'0'0'477'0,"0"0"-229"0,0 0 0 0,0 0-1 15,0 0-5-15,-39-33-29 0,36 30 5 16,0 1-36-16,3 1-25 0,0 1-57 15,0 0-97-15,0 2-3 0,0 7 0 16,0 6 7-16,5 12 61 0,-2 12 3 16,5 13-3-16,1 5-3 0,1 1-3 15,2-3-3-15,-3-6 21 0,1 0 12 16,0 1 9-16,1-2-49 0,-5-1-28 16,2-1-22-16,-4-9-1 0,-2-7-1 15,-1-7-18-15,-1-5 0 0,0 2-31 0,0 1-25 16,-1-2-12-16,-1-2-49 0,-2-7-35 15,0-2-50-15,0-6-19 0,0-2-82 16,-2-7-149-16,3-6-582 0,1 1-459 16</inkml:trace>
  <inkml:trace contextRef="#ctx0" brushRef="#br0" timeOffset="2682.022">26054 6712 2463 0,'0'0'534'0,"0"0"-268"0,0 0-110 0,0 0-26 0,0 0-19 0,0 0-26 0,0 0 13 16,-44 9-23-16,28-3-28 16,1 2-15-16,-3 2-10 0,-1 0 19 0,-2 0 3 15,0 2 12-15,1 0-6 0,1-2 6 16,3-3 0-16,5 0-3 0,2-2-13 16,0-1-9-16,5-2-12 0,2 1-4 15,2-3-15-15,0 2-12 0,0 1-10 16,2 2 22-16,4 3 40 0,3 1 6 15,2 4 6-15,4 1 4 0,2 2-1 16,3 1-2-16,-1 1 5 0,3 0-12 16,3-1 6-16,-5 2 0 0,4-4-12 15,1 2 3-15,-2 0-16 0,3-2-2 16,-6 0-23-16,4-1 8 0,-3-1-10 16,-4-3-18-16,1-2-77 0,-5-1-135 15,-1-4-147-15,-2-3-281 0,-5 0-1072 16,-5-12-265-16</inkml:trace>
  <inkml:trace contextRef="#ctx0" brushRef="#br0" timeOffset="4016.171">26168 7483 395 0,'0'0'1034'0,"0"0"-748"0,0 0-59 0,0 0 42 15,0 0 13-15,0 0-40 0,0 0 28 16,0 0-46-16,0 0-46 0,0 0-44 16,0 0-27-16,0 0-18 0,0 0-17 0,0 0 1 15,0 0-17-15,0 0-15 16,4-5-16-16,-4 9 6 0,-2 2 5 16,-1 2 1-16,-1 2-5 0,-7 3-11 0,-2 0 14 15,-8 4-7-15,-10 2-3 16,-15 3-3-16,-16 2-10 0,-14 4-9 0,-1-2 0 15,-2-1-2-15,-1-1 2 0,-2 0 0 16,-9-2 19-16,-4 2-9 0,-5 0 21 16,1 2 0-16,-7 0-3 0,-1 1-19 15,1-1 1-15,-2 1-11 0,-2-1 10 16,5 0 1-16,3-1-10 0,3 0 31 16,7-2 3-16,3 1-7 0,8-4-11 15,6 0-16-15,7-3 9 0,8-2 10 16,8-2 0-16,11-3-1 0,11-4-5 15,8 0-13-15,5-2-3 0,1 0-2 16,0-1-17-16,3 1-15 0,5 0-49 16,5-4-44-16,2 1-40 0,1-1-46 15,3 0-17-15,3-1-48 0,4-5-113 16,3-2-278-16,-2 0-745 0</inkml:trace>
  <inkml:trace contextRef="#ctx0" brushRef="#br0" timeOffset="4333.672">23899 7897 2955 0,'0'0'342'0,"0"0"-110"0,0 0-64 0,0 0 74 16,0 0-15-16,0 0-53 0,0 0-10 15,0 0-37-15,0 0-60 0,-26-36-67 16,13 35-3-16,-3 1-24 0,-3 1-10 15,-3 5 18-15,-2 4 19 0,-3 3 13 16,0 2 8-16,2 3-2 0,1 3-16 16,0 2 21-16,4 2 4 0,2 1 9 15,3 2-6-15,5 0-10 0,5 2 28 16,5-1-12-16,6-1-3 0,9 1-4 16,12-1 10-16,15-1 15 0,14-1 9 15,9-4 3-15,1-9-30 0,0-6-22 0,-8-6-15 16,0 0-23-16,-3-1-75 15,0 0-122-15,-4-1-125 0,-3-3-159 16,-12 0-529-16,-3-2-959 0</inkml:trace>
  <inkml:trace contextRef="#ctx0" brushRef="#br0" timeOffset="5083.008">23889 8765 1751 0,'0'0'311'0,"0"0"23"0,0 0-24 0,0 0-14 15,0 0-47-15,0 0-42 0,-5-40-13 16,2 38-24-16,1 1-22 0,1 0-38 15,-1 1-32-15,1 0-34 0,0 1-44 16,0 8-32-16,-2 5 16 0,3 10 16 16,0 14 41-16,4 13-4 0,2 6 7 15,4-3-7-15,0-5-21 0,-3-7 2 16,-1 1-15-16,0-3 10 0,-3-5-3 16,-2-7-10-16,1-5-1 0,-1-5-27 15,1 3-28-15,0-1-50 0,2 0-48 16,-1-5-72-16,1-3-84 0,2-8-178 15,0-4-299-15,-2 0-675 0,5-16 707 0</inkml:trace>
  <inkml:trace contextRef="#ctx0" brushRef="#br0" timeOffset="5416.7">24230 8935 1558 0,'0'0'1273'16,"0"0"-894"-16,0 0-140 0,0 0-71 15,0 0-42-15,0 0-38 0,0 0 10 16,-48 23-32-16,25-14-10 0,1 1-24 16,-4 0-16-16,-2 2-16 0,-1-2-2 15,0 2 2-15,0-1 3 0,2-1 22 16,4-1-3-16,1-2 6 0,5 0-6 16,5-1 15-16,5-2 4 0,3-2 2 15,2-1-12-15,2 0-31 0,6 3-47 16,3 1 47-16,4 3 93 0,7 2 34 15,4 2-22-15,3 1-44 0,3 1-27 16,0-1-19-16,-1 1-13 0,-1-1-2 16,0-1-3-16,-1 1-21 0,-4-1-13 15,-1 1-19-15,-3-1-42 0,-1 0-29 16,-2 0-44-16,0-1-49 0,-4-2-82 16,0 0-194-16,-2-5-553 0,-4-2-762 15</inkml:trace>
  <inkml:trace contextRef="#ctx0" brushRef="#br0" timeOffset="6032.925">24685 9106 2523 0,'0'0'387'0,"0"0"-86"0,0 0-129 0,0 0 3 15,-27-45-17-15,18 34-67 0,0 0-28 16,-3 0-45-16,-1 0-17 0,0 3-2 15,-3 3-20-15,2 4-7 0,-3 1-7 16,1 6 0-16,0 5 4 0,2 5 6 16,-1 2 22-16,4 4-23 0,4-1 23 15,3 2 3-15,2-3-2 0,2-3-17 16,0-3 18-16,5-6 1 0,1-2 13 16,2-5 12-16,3-1 38 0,3-7 88 15,1-3-51-15,4-5-48 0,2-4-34 16,-2-2-17-16,2 0-1 0,-3 4 16 15,-5 1 0-15,-2 4 12 0,-1 3 31 0,-2 6 25 16,-1 3-22-16,2 0-3 0,0 6 22 16,2 6 42-16,3 2-40 15,-2 1-40-15,1 2-24 0,1-1-19 0,-4-1-3 16,2-3-77-16,-1-1-78 0,2-5-102 16,2-5-148-16,1-1-328 15,-2-3-937-15</inkml:trace>
  <inkml:trace contextRef="#ctx0" brushRef="#br0" timeOffset="6749.259">24978 8865 2103 0,'0'0'486'0,"0"0"-135"0,0 0-44 0,0 0-11 0,0 0-94 16,0 0-76-16,0 0-41 0,0 0-57 15,0 0 26-15,0 0 25 0,5 52 5 16,1-28 6-16,3 0-12 0,-2 1-32 0,1-2-18 16,1-1-15-16,-2-5-12 15,2-1-1-15,-2-2-1 0,4-4-15 0,-3-3-2 16,3-5 2-16,2-2 16 0,0-2 50 16,3-7-50-16,-2-6-22 0,0-3-34 15,0-3 3-15,-2-3 19 0,-5-1 34 16,-3-1 11-16,-1 0 17 0,-3 1-10 15,0 1 19-15,-4 3 7 0,2 7 36 16,-1 4 4-16,1 4 11 0,1 0 16 16,1 6 5-16,0 0-97 0,0 2-19 15,0 9-61-15,5 2 61 0,0 10 24 16,4 12 31-16,-1 10-9 0,-1 11-19 16,-2 4-5-16,-3-5-4 0,-5 2-2 15,-6-6-1-15,-6 3-13 0,-7 3-2 16,1-1-24-16,-4-1-64 0,4-11-56 15,1-12 9-15,9-12 51 0,0-6 78 16,-1-3-6-16,0-1 0 0,-1-5-103 16,5-5-52-16,0-11-93 0,2-13-200 15,5-19-283-15,-1 2-653 0</inkml:trace>
  <inkml:trace contextRef="#ctx0" brushRef="#br0" timeOffset="7200.504">25666 8890 1672 0,'0'0'584'0,"0"0"-274"0,0 0-42 0,0 0 17 0,0 0-14 0,0 0-74 15,0 0 9-15,-37-31-12 0,33 26-36 16,0 2-37-16,1-1-15 0,-3 2-22 16,1-1-29-16,1 1-24 0,1 1-31 15,-3 1-15-15,-1 0-19 0,-1 2-16 16,-4 4-6-16,-1 5 7 0,-1 4 2 16,-3 2 7-16,1 3 6 0,5-1-4 15,-3 2 13-15,5 0-3 0,3-2 13 0,-1-3-10 16,4-1 3-16,2-4 18 15,1-2-15-15,0-4 19 0,4-1 3 16,3-3 29-16,1-1 43 0,5-3 56 0,1-4-19 16,4-2-35-16,2-2-40 0,1-1-15 15,-1 0 6-15,-1 3 12 16,1 2 9-16,-2 3-24 0,0 3-22 0,0 1 31 16,-1 6-32-16,-1 2 0 0,-3-1-2 15,1 2 0-15,-5-1-37 0,0-3-56 16,2-1-49-16,-4-2-60 0,3-2-118 15,1-6-211-15,3-4-462 0,-5-2-794 16</inkml:trace>
  <inkml:trace contextRef="#ctx0" brushRef="#br0" timeOffset="7599.874">25963 8350 2074 0,'0'0'350'0,"0"0"-60"0,0 0-23 0,0 0 34 0,0 0-21 15,0 0-56-15,0 0-32 0,0 0-69 16,0 0-60-16,0 0-63 0,0 0 0 16,0 0 60-16,0 0 46 0,11 69 18 15,0-19 36-15,-2 6-37 0,-3 0-43 16,-4-4 0-16,-1-4 9 0,-1 0-7 16,0 1-27-16,-1-2-30 0,-1-8-24 15,0-10-1-15,2-8-3 0,0-3-16 16,0-1 1-16,0-1-9 0,0 1-41 15,0-6-36-15,0-3-55 0,0-3-72 16,0-5-49-16,0-5-49 0,2-6-263 16,-2-2-602-16,4-14-671 0</inkml:trace>
  <inkml:trace contextRef="#ctx0" brushRef="#br0" timeOffset="7952.789">26181 8651 2274 0,'0'0'320'0,"0"0"-133"0,0 0-113 16,18-41 3-16,-12 30-32 0,1-1 0 16,-1 3 29-16,1 0-10 0,-4 3-16 15,-1 1 6-15,0 1 32 0,-2 1 57 16,0 2 34-16,0 1 3 0,0 0-39 16,0 0-20-16,-2 0-47 0,2 1-39 15,-4 2-14-15,0 1 4 0,-4 5 10 16,-1 1 2-16,-2 3 3 0,-3 3-12 15,-1 0-6-15,-1 1 21 0,-1-2 3 16,1 2 7-16,3-2 9 0,-1 0-13 16,3-1 6-16,2-1 4 0,3 0 2 15,3-2 0-15,1 1 4 0,0 1 8 16,2 2 16-16,4 0 2 0,3 1 3 16,4 3-6-16,3-3-18 0,2-1-18 15,5-1-19-15,0-2-18 0,3-1-13 0,3-2-2 16,2-2-66-16,0-1-156 0,2-3-190 15,4-1-346-15,-10-2-1156 16,17 0-302-16</inkml:trace>
  <inkml:trace contextRef="#ctx0" brushRef="#br0" timeOffset="10649.87">23492 5715 2058 0,'0'0'363'0,"0"0"-169"0,0 0-8 0,0 0-47 0,0 0-43 15,0 0-35-15,0 0-29 16,0 0 19-16,0 0-10 0,0 0-2 0,7 52-14 15,-2-32 7-15,0 4 3 0,3 2-16 16,-3 1-1-16,0 2-17 0,0 1 11 16,-1 1-12-16,0 0-2 0,-1-2 0 15,1 1-30-15,-2-2-70 0,-1-3-64 16,0-1-62-16,0-4-94 0,-1-2-131 16,0-7-259-16,-2 0-616 0</inkml:trace>
  <inkml:trace contextRef="#ctx0" brushRef="#br0" timeOffset="10899.743">23434 6010 2116 0,'0'0'272'16,"0"0"-87"-16,0 0 24 0,0 0 19 0,0 0-96 16,0 0-65-16,0 0 6 0,0 0-3 15,3 36-6-15,5-19-10 0,2 0 13 16,2 0-7-16,0 0-16 0,2 0-15 15,0-2-10-15,-1-1-18 16,-1-1 1-16,0-4 0 0,0-2 1 0,-2-1 29 16,0-5 15-16,-1-1 35 0,0-5 34 15,1-4-15-15,1-6-23 0,0-3-78 16,1-3-87-16,-2-5-169 0,-1 1-152 16,-2 4-322-16,2-11-1146 0</inkml:trace>
  <inkml:trace contextRef="#ctx0" brushRef="#br0" timeOffset="11600.425">25701 5617 1838 0,'0'0'396'0,"0"0"-144"0,0 0 26 0,0 0 24 16,0 0-18-16,0 0-68 0,0 0-36 15,0 0-41-15,0 0-65 0,0 0-74 0,0 0-28 16,0 0 28-16,-18 36 47 16,24-15-9-16,-1 5-13 0,6-1 7 15,-4 6-19-15,1-4-13 0,-2 3-1 16,2-2-1-16,-5 0-23 0,1-1-60 0,-2-4-60 15,-2 2-47-15,0-3-49 16,0-3-95-16,0-2-101 0,-4-4-197 16,2-4-532-16</inkml:trace>
  <inkml:trace contextRef="#ctx0" brushRef="#br0" timeOffset="11882.492">25618 5865 1679 0,'0'0'668'16,"0"0"-390"-16,0 0 41 0,0 0-47 16,0 0-62-16,0 0-92 0,0 0-17 15,0 0-72-15,0 0-17 0,0 0-5 16,0 0 62-16,0 0 16 0,23 31-6 16,-13-16-29-16,1-1-13 0,1 2-18 15,-1-3-3-15,0 0-14 0,2-2 15 16,-1-1-14-16,-1-2-1 0,0-1 11 15,-3-1-11-15,1-3 19 0,0-3-2 16,2 0 68-16,-2-6 7 0,3-1-45 16,-1-6-49-16,2-2 0 0,-2 0-149 0,-2-1-124 15,-1-4-159-15,-2 6-533 16,-4-6-1308-16</inkml:trace>
  <inkml:trace contextRef="#ctx0" brushRef="#br0" timeOffset="13532.689">24201 6077 1838 0,'0'0'454'0,"0"0"-224"0,0 0-11 0,0 0 22 15,0 0 12-15,0 0-58 0,0 0-56 16,0 0-110-16,0 0-29 0,0 0-55 0,0 0 55 15,0 0 54-15,2 41 12 0,5-17-18 16,1 4-20-16,1 1 0 0,-2 3-28 16,-1-3 0-16,-1 0 0 0,-3 3-15 15,0-3-48-15,-2 1-83 0,0-1-64 16,0-3-68-16,-2-4-98 0,-1-4-209 16,1-6-546-16</inkml:trace>
  <inkml:trace contextRef="#ctx0" brushRef="#br0" timeOffset="13783.937">24106 6351 1099 0,'0'0'1549'16,"0"0"-1401"-16,0 0 3 0,0 0-45 16,0 0 12-16,0 0-19 0,0 0 19 15,0 0-22-15,39 38-23 0,-26-25-29 16,1 3-9-16,-1-3-10 0,1 2-3 15,-3 0-10-15,0-1-11 0,1-2-1 0,-2 0 0 16,-1-1 3-16,0-4 0 0,-3-3 16 16,-1 0 6-16,-1-4 19 15,-2 0 107-15,3-7 66 0,0-5-86 0,0-7-131 16,2-2-71-16,-2-7-149 0,2-1-149 16,2-3-262-16,-3 8-742 0</inkml:trace>
  <inkml:trace contextRef="#ctx0" brushRef="#br0" timeOffset="14549.047">25251 5910 1694 0,'0'0'370'0,"0"0"-182"0,0 0 81 0,0 0 15 16,0 0-11-16,0 0-69 0,0 0-35 15,0 0-55-15,0 0-114 0,0 0-22 16,0 0-13-16,0 0 35 0,0 0 60 15,-2 59-12-15,11-31-7 0,3 7-16 16,1 10-9-16,-2 5-13 0,2 2 16 16,-7-4-17-16,-1-11 1 0,-3-9-1 15,0-7-2-15,-2-2-50 0,1 3-29 16,-1 3-10-16,0 0-60 0,0-4-52 16,0-3-65-16,0-4-124 0,0-4-206 0,0-3-513 15,0-6 311-15</inkml:trace>
  <inkml:trace contextRef="#ctx0" brushRef="#br0" timeOffset="14815.772">25169 6285 2013 0,'0'0'340'16,"0"0"-30"-16,0 0-72 0,0 0-7 15,0 0-186-15,0 0-13 0,0 0 12 16,0 0 17-16,0 0 47 0,27 50 3 15,-12-35-44-15,1 2-23 0,0-1-28 16,-1 0 5-16,1 0-20 0,-3 0 1 16,-2-4-1-16,1 2-1 0,-2-4 0 15,-2 0 2-15,0-1 1 0,-3-5 16 16,-1-1-16-16,0 0 28 0,-4-3 26 16,2 0 100-16,-2 0 4 0,1-7-8 15,1-3-76-15,0-4-77 0,2-8-143 0,1-10-96 16,-1-10-164-16,7-9-345 15,-2 6-1007-15</inkml:trace>
  <inkml:trace contextRef="#ctx0" brushRef="#br0" timeOffset="33098.799">4338 14362 1258 0,'0'0'1355'0,"0"0"-1174"0,0 0-8 0,0 0-92 0,0 0 5 16,0 0 45-16,0 0 35 0,0 0-17 0,0 0-35 15,46 1-13-15,-28 0-4 16,2 2-37-16,2-1-13 0,5-1-16 16,7 2 8-16,11 1-17 0,11 0-7 0,7 0 1 15,4-2 12-15,3-2 6 0,1 0 13 16,8-1 6-16,5-2 43 0,5-3 16 16,7 2-41-16,5 0 9 0,6-2 22 15,2 2 23-15,7-1 19 0,3 1-9 16,6 2-32-16,5-1 10 0,2 1-7 15,5-2-15-15,1 2-12 0,0 1-4 16,0 1-11-16,-2 0-22 0,0 3 1 16,-4 1-1-16,-1 3-6 0,-4 2-6 15,-8-1 4-15,-1 2-13 0,-4-2-18 16,-3 1 12-16,-6-2-12 0,-3-1 0 0,-5-2-3 16,-1-1 0-16,-8-2-3 15,-5-1-24-15,-7 0-10 0,-7 0-11 16,-9 0-12-16,-8 0-16 0,-11-3-21 0,-14-1-39 15,-10 0-67-15,-3-2-99 0,-5-6-201 16,-5 2-673-16,-4-27-1862 0</inkml:trace>
  <inkml:trace contextRef="#ctx0" brushRef="#br0" timeOffset="35832.201">23905 13818 2463 0,'0'0'461'0,"0"0"-263"0,0 0 48 0,-21-38 49 15,17 34-58-15,3 1-73 0,0 3-71 16,1 0-83-16,0 0-10 0,0 10-32 15,2 11 32-15,4 16 19 0,-1 22 15 16,1 13 1-16,-2 10 15 0,-2 3-22 16,-2-3 3-16,0 2-28 0,-4 5 18 15,-1 2-17-15,-1 1-1 0,-2 0-1 16,1-2 0-16,-1-6 23 0,2-9-23 0,1-7-1 16,0-7-1-16,3-11 0 15,2-10 0-15,0-12-13 0,0-10-18 16,0-6-77-16,0-3-90 0,3-5-88 0,2-4-212 15,1-19-561-15,0 0-277 16</inkml:trace>
  <inkml:trace contextRef="#ctx0" brushRef="#br0" timeOffset="36764.801">23769 13715 2224 0,'0'0'1197'0,"0"0"-1063"0,0 0-11 15,0 0-13-15,-7-36-25 0,15 28-50 16,2 2 9-16,5-1 19 0,3 2-29 0,6-1 5 16,10 0-8-16,13-1-6 15,16 0-13-15,9 1-9 0,4-3 1 16,4 1 11-16,2-1-12 0,8-1 35 0,10-2 15 15,10 1 9-15,8-2-10 0,9-2-2 16,9-1 15-16,9-2 31 16,4-1 12-16,10-1-22 0,4-1-13 0,5 0-11 15,5 1-10-15,3 0-10 0,-1 3-17 16,-1-2-23-16,4 3 13 0,-5 3-15 16,-2-1 1-16,-2 3 1 0,-2 1 0 15,-5-1 0-15,-6 1 0 0,-3 1 11 16,-8-1-12-16,-12 2 1 0,-4 0 10 15,-14-1-11-15,-9 2 2 0,-11 0-2 16,-12 1 11-16,-6-1-9 0,-12 1 9 16,-5 2 7-16,-10 2 5 0,-3-1 0 15,-9 3-11-15,-7 0-1 0,-9 0-12 16,1 3 2-16,2 3-2 0,2 0-1 16,3 5-2-16,0 3-16 0,-3 5 7 15,-2 3 9-15,1 8-12 0,-3 13 15 16,1 10 0-16,-3 5 2 0,-4 3 0 15,-4-4 1-15,-2-3 15 0,2 0-16 0,0 1 14 16,3 3-4-16,0 2-11 0,3 0 1 16,1 2 0-16,0 3 1 15,1 2 0-15,3-1 9 0,-4 1-12 0,1-1 2 16,2-2-2-16,-3-2 0 16,0-1-1-16,-2-3-5 0,-3-3 6 0,-2 1 1 15,-5-5 1-15,-4-3 0 0,-3-2 1 16,-2-2-1-16,-4-10 10 0,-2-4-12 15,-2-10 0-15,-3 0-1 0,-5 2-1 16,-11 6-10-16,-15 6 9 0,-14-1 0 16,-11-2-8-16,-3-6 11 0,-3-5 1 15,2-7 1-15,-4 0 13 0,-5-5-3 16,-5 0-12-16,-6-1-1 0,-4-2-20 16,-4-2 6-16,-8-2-10 0,-6-1 4 15,-5 0 3-15,-8 0-3 0,-4 0-1 16,-7 0-2-16,-6 0-1 0,-7 0 4 15,-3 2 0-15,-2 1-1 0,-5 1 21 16,3 0 1-16,-2-1 18 0,3 1 1 16,0 3 2-16,3-1-5 0,1 1 5 15,2-1-3-15,3-1 0 0,-1 2-5 16,4 0-1-16,6 2 12 0,4 1-2 16,5 1-4-16,7-1 12 0,5 1-5 0,8-1 2 15,6 0-3-15,9-3-21 16,7-1 10-16,9-3-13 0,5 1-2 0,8-4-23 15,9 0 13-15,7-4-12 0,11-2 9 16,11 0-16-16,8-1-24 0,4-2-15 16,0-5-46-16,-1-4-65 0,2-6-80 15,5-7-87-15,10-10-224 0,0 6-865 16,13-10-759-16</inkml:trace>
  <inkml:trace contextRef="#ctx0" brushRef="#br0" timeOffset="37365.308">25165 13580 1455 0,'0'0'409'0,"0"0"-266"0,20-39-10 0,-11 22 65 16,2 0-24-16,0 0 7 0,-4 3 25 15,1 0-4-15,-6 2 63 0,0 2-2 16,-2 3-13-16,0 0-49 0,-1 0-10 16,-2 4-2-16,-1-1-63 0,2 0-30 0,0 1-19 15,0 0-16-15,0 3-12 0,2 0-9 16,0 0-40-16,0 6-3 15,0 4-43-15,0 11 46 0,3 17 19 0,4 20 30 16,0 12 6-16,2 7-6 0,-2 0-19 16,-1-4-11-16,-1 6-10 0,2 2-6 15,-3 4 12-15,0 3 12 0,-3 1-8 16,1 2-7-16,0 0 18 0,0 0 10 16,2 1-19-16,-4 0 83 0,2-6 17 15,-1-4-60-15,1-6-40 0,-1-6-20 16,2-5-1-16,2-8-35 0,-3-5 34 15,1-11-47-15,1-11-52 0,0-9-34 16,0-3-37-16,0 1-37 0,1-4-78 16,4-2-98-16,-2-10-173 0,3-6-578 15,0-5-522-15</inkml:trace>
  <inkml:trace contextRef="#ctx0" brushRef="#br0" timeOffset="37799.644">26589 13126 2834 0,'0'0'509'0,"0"0"-344"0,0 0-79 0,0 0-36 15,0 0-9-15,0 0 67 0,6 47 21 16,-6-6 50-16,0 20-42 0,-1 11-22 16,-4 3-28-16,3 1-16 0,0-2 0 15,2 5 10-15,0 4 11 0,0 4 9 16,0 3-15-16,2 4-34 0,0 6 21 0,3 0 10 15,0-1 5-15,-1-1 46 16,2-4-13-16,-1-1-51 0,1-2-9 0,0-3-13 16,0-5-6-16,0-5-14 0,-1-6-13 15,3-10-15-15,-2-6-23 0,-2-12 23 16,0-12-52-16,-2-11-69 0,-1-7-73 16,1-1-74-16,2-4-72 0,-2-5-158 15,2-7-448-15,-1-5-377 0,4-25-669 0</inkml:trace>
  <inkml:trace contextRef="#ctx0" brushRef="#br0" timeOffset="38282.15">28021 13116 2247 0,'0'0'1211'0,"0"0"-1062"0,0 0-22 0,0 0-11 0,0 0-15 16,0 0-20-16,0 0 24 0,0 0 10 16,-23 37-6-16,17-12-4 0,0 14-18 15,4 15-10-15,1 9 0 0,1 5 18 16,1 5 9-16,3-4-6 0,3 6 0 16,-3 4-7-16,4 4 1 0,0 7-10 15,-2 2 6-15,1 5-6 0,-3 1-19 16,4-2-8-16,0 3-1 0,0-4 4 15,-1-2-10-15,3 3-36 0,-4-2 58 16,-1-1-31-16,-1-5-12 0,-2-4-15 16,0-7-12-16,-2-6-18 0,0-4 15 15,0-8-6-15,-4-14-54 0,0-16-55 0,-1-8-76 16,-1-10-94-16,-4-4-97 0,-1-7-310 16,1 0-1093-16,-15-34-611 0</inkml:trace>
  <inkml:trace contextRef="#ctx0" brushRef="#br0" timeOffset="38931.467">24455 13848 1782 0,'0'0'613'0,"0"0"-355"0,0 0-23 0,0 0-17 0,0 0-96 0,0 0-55 16,0 0 60-16,0 0 108 0,17 38-59 0,-10-6-47 15,-2 15-18-15,-1 14-17 16,1 7-20-16,-5 1-11 0,0 1-7 16,-2-5-16-16,-4-2-9 0,-1 3-16 0,-1-3-15 15,0-3-1-15,-2-1 1 0,4-7-3 16,1-10-53-16,3-13-40 0,0-8-25 16,2-6-46-16,2 0-56 0,2-5-129 15,2-4-265-15,0-6-589 0,8-14-398 0</inkml:trace>
  <inkml:trace contextRef="#ctx0" brushRef="#br0" timeOffset="39232.737">24785 14216 2209 0,'0'0'1238'0,"0"0"-1102"15,0 0 16-15,-52 32-17 0,35-19 22 16,-6 1-40-16,-1 2-21 0,-3 1-12 15,-1-2-25-15,-1 1 0 0,0-2-3 0,4-3 0 16,-1 1-1-16,3-3-2 0,3-3-4 16,4 1 6-16,4-3 10 15,3 1-1-15,5-4-3 0,3 2-18 0,1-3-40 16,3 4-3-16,7 1-46 0,2 4 46 16,7 6 52-16,6 3 15 15,5 3-27-15,2 3-25 0,0-1-13 0,1 1-1 16,-2-1-1-16,-1-1-3 0,-1-2-18 15,-3 1-49-15,0 1-50 0,-5-2-70 16,-4 1-47-16,-1-3-40 0,-3-2-77 16,-3-2-283-16,-2-6-867 0</inkml:trace>
  <inkml:trace contextRef="#ctx0" brushRef="#br0" timeOffset="39747.62">26078 14332 2733 0,'0'0'580'0,"0"0"-316"0,0 0-128 0,0 0 2 15,-15-38 0-15,8 26 20 0,-2 2 23 16,-4-1-39-16,0 1-46 0,-1 3-41 16,-2 4-33-16,-3 2-22 0,-1 1-18 15,-3 7-10-15,-1 4-15 0,-1 8-13 16,0 2 6-16,0 6 19 0,4-2 4 15,3 5-8-15,1-2 8 0,6 0-8 16,0-2 1-16,6-3 9 0,3-6 22 16,2-4-22-16,0-5 25 0,7-4 9 15,6-1 32-15,0-3 27 0,5-4 16 16,2-4-6-16,5-3-20 0,1-3-30 0,1 1-25 16,0 2-2-16,-2 4 1 0,1 4 0 15,2 5 23-15,-3 8 27 16,0 5 1-16,1 4-13 0,-4 3 18 0,0 2-9 15,-3-2-18-15,-2-3-31 0,-3-2 0 16,-2-4-62-16,1-7-73 0,1-6-93 16,-1-5-120-16,8-16-220 0,-5 0-1012 15,8-20-387-15</inkml:trace>
  <inkml:trace contextRef="#ctx0" brushRef="#br0" timeOffset="40948.534">26792 14077 1780 0,'0'0'810'0,"0"0"-437"0,0 0-75 0,0 0-56 0,0 0-65 15,0 0-45-15,0 0-34 0,0 0-13 16,0 0-9-16,0 0 24 0,0 0 9 16,18 51 6-16,-11-30-22 0,-1 5-41 15,3-1-21-15,0 1-19 0,0-2 1 16,2 1-1-16,2-2-10 0,2-2-1 16,2-1-1-16,2-5 3 0,1 0 0 15,1-7 16-15,-2-2 9 0,3-3 12 0,-1-3 9 16,-2-5 12-16,1-3-21 0,-4-4-40 15,-2-2-1-15,-2-3-30 0,-5-4 10 16,-2 1 21-16,-5-3 0 0,0-3 15 16,-2 0-2-16,-5 1-13 0,-2-2 12 15,0 4 19-15,-2 5-4 0,2 4 7 16,3 5 12-16,3 2 9 0,-1 6-25 16,4 1-30-16,0 3-54 0,0 8-22 15,6 12 70-15,3 13 6 0,7 18 18 16,3 4 3-16,0-2-19 0,1-4-2 15,-5-6 0-15,-2 4-2 0,-3 1-10 16,-4 1-3-16,-2 2-16 0,-4-2-15 16,-2 1-18-16,-6-4-16 0,1-9 22 15,-4-10 58-15,2-9 15 0,-5-4 22 16,-3 0 9-16,-4 1-12 0,-6-2-34 16,-3-4-22-16,-2-6-2 0,-3-4-29 15,2-4-33-15,2-9-59 0,2-8-85 16,0-13-146-16,11-15-329 0,3 6-568 0,14-15-589 15</inkml:trace>
  <inkml:trace contextRef="#ctx0" brushRef="#br0" timeOffset="41498.218">28665 14131 1823 0,'0'0'1657'0,"0"0"-1302"0,0 0-41 0,0 0-62 0,1-44-20 0,-7 30-29 16,-2-4-29-16,-2 2-55 0,-2-1-64 16,-3 3-33-16,2 1-22 0,-2 7-22 15,-1 3-8-15,0 3-16 0,-2 9-27 16,0 7-4-16,-1 7 10 15,0 5 21-15,1 4-9 0,7 4-16 0,3 0-21 16,2-3-13-16,5 1-25 0,2-6 21 16,7-3 34-16,3-9 53 0,7-2 22 15,2-8 44-15,2-3 25 0,3-3-7 16,1-7 21-16,-2-2-8 0,3-2-23 16,-3 0 13-16,-1 1 0 0,-3 2-16 15,0 4-16-15,-2 2 10 0,-3 2-3 16,3 4-6-16,-3 4-3 0,-1 3-13 15,1 1-6-15,-1-1-10 0,-2-1-2 16,2 0-11-16,1-4-32 0,-2-2-101 16,4-4-96-16,1-2-105 0,2-9-342 15,-4 1-1110-15</inkml:trace>
  <inkml:trace contextRef="#ctx0" brushRef="#br0" timeOffset="42217">28904 13248 2798 0,'0'0'433'0,"0"0"-239"0,0 0-63 0,0 0 17 0,0 0-9 15,46 42 34-15,-6-28 31 0,25-5-2 16,13-5-11-16,7-4-37 0,4-5-59 16,-2-4-24-16,6-2-25 0,8-2 9 15,4 0-3-15,7 0-1 0,8 1 1 16,1 1-9-16,0 2-3 0,2 2-4 0,-5 1-18 15,1 3-17-15,-7 1-1 16,-8 2 2-16,-8 0 0 0,-11 4 14 0,-6 3-1 16,-9 1 12-16,-18-1-6 0,-14-1-21 15,-14 0-2-15,-7-1-10 0,2-1 0 16,-2 1 0-16,-1 2-3 0,-6-3 12 16,-4 2-19-16,-2 1 1 0,-4-3 0 15,0 5 9-15,0 2 9 0,-3 3 1 16,0 3-11-16,-1 6 11 0,-2 2 2 15,0 11 2-15,-2 10 20 0,-1 13-22 16,1 4 0-16,1 1-1 0,1-5-1 16,2-5 1-16,1 8 0 0,2-1 0 15,1 7 0-15,0 0 0 0,3 1 1 16,2 2 2-16,-3 1 13 0,2-2-12 16,-1-1 0-16,-3-1-1 0,0-4 0 15,-2-1 0-15,-3-5 0 0,-4-4-2 16,0-7 0-16,1-9 0 0,-4-10 1 15,4-7 2-15,-4-1-1 0,-8 0 0 0,-9 5-2 16,-15-2-21-16,-15-3 3 0,-8-8 15 16,-7-9 1-16,-2-5 2 15,0-7 3-15,-3-2 0 0,-7-2 9 0,-4-3-9 16,-5 3 0-16,-6 3 15 0,-1 4-6 16,0 3 3-16,-1 3 10 15,1 6 5-15,5 1 0 0,9 1-23 0,15-4-7 16,13-4-25-16,16-2-11 0,14-8-86 15,9-3-131-15,1-10-149 0,1-15-246 16,2 3-1046-16,4-15-554 0</inkml:trace>
  <inkml:trace contextRef="#ctx0" brushRef="#br0" timeOffset="42848.707">30069 13537 2232 0,'0'0'568'0,"0"0"-336"0,0 0 94 0,0 0-3 15,0 0-40-15,0 0-69 0,0 0-77 16,0 0-53-16,0 0-46 0,0 0-36 16,0 0 18-16,0 0 35 0,19 56 23 15,-7 1-14-15,2 5-27 0,-6 5 6 16,-2-2-24-16,-5-5-18 0,-1 3 14 16,-4 4-13-16,-3-1-1 0,-2 0-1 15,-2-1-18-15,2-5-53 0,3-14-12 16,1-10-10-16,3-12 10 0,-2-6-38 15,3 3-35-15,1-1-55 0,0-3-94 16,3-8-243-16,1-5-650 0,9-14-687 0</inkml:trace>
  <inkml:trace contextRef="#ctx0" brushRef="#br0" timeOffset="43165.513">30458 13931 2372 0,'0'0'1160'0,"0"0"-1036"0,0 0-48 16,0 0 50-16,0 0 21 0,-36 26-8 16,23-18-8-16,-2 0-13 0,-2 4-50 15,-2-2-40-15,-3 3-27 0,0 1-1 16,-1 0 0-16,-3 0 1 0,1 0 2 16,0 1 0-16,1-3 9 0,4 1 1 15,2-2 11-15,4-1 1 0,2-1-13 16,3 0 1-16,3 0 27 0,2 0-9 15,2 3-4-15,2 4-2 0,2 2 6 16,5 2 12-16,4 3 9 0,4 2 28 16,4 1-13-16,5-1-21 0,9 3-7 0,-1-2-2 15,2-2-3-15,7 6-16 16,-10-6-18-16,5 0-15 0,-3 1-59 16,-7-5-88-16,0 3-117 0,-4-2-139 15,-5-3-247-15,-6-5-884 0,-6-11-455 0</inkml:trace>
  <inkml:trace contextRef="#ctx0" brushRef="#br0" timeOffset="46383.468">24612 15276 1186 0,'0'0'1412'0,"0"0"-1115"0,0 0-124 0,0 0 12 0,-9 46 51 0,9-31-21 0,-1 2-54 16,1 5-26-16,0 9-40 0,3 10-20 16,3 13-13-16,0 7 0 0,2 1-6 15,-2-1 3-15,-2-3 16 0,1 0-1 16,-3-1-19-16,-2-1-18 15,0 1-35-15,0-5-2 0,0-3-12 0,0-9-25 16,-2-10-53-16,0-10-33 0,1-3-42 16,1 0-17-16,-2-2-47 0,1-2-154 15,-2-7-325-15,1-3-783 0</inkml:trace>
  <inkml:trace contextRef="#ctx0" brushRef="#br0" timeOffset="46747.901">24582 15505 2943 0,'0'0'435'0,"0"0"-242"0,0 0-69 16,0 0-30-16,0 0-40 0,0 0-16 15,0 0-1-15,-39 43-2 0,29-27 3 16,0 1-7-16,1 2-15 0,2-4-4 0,-2 1 2 15,4-6-2-15,1 0 4 0,2-6 9 16,2-3 15-16,0-1-9 16,1-7 41-16,2-5 0 0,0-4-4 0,3-6-9 15,1-5-22-15,-2-4-6 0,2-1-10 16,-1 0 4-16,2 2 9 0,-1 0-3 16,1 6 6-16,0 6 0 0,3 2-6 15,-2 8 2-15,2 4-11 0,4 4-20 16,1 5-1-16,6 8 33 0,-1 4 58 15,3 5-40-15,-4 4-52 0,2 2 0 16,-7-1-55-16,1 0-47 0,-1-3-57 16,-1-1-92-16,-1-6-127 0,-5-5-425 15,7-6-1531-15</inkml:trace>
  <inkml:trace contextRef="#ctx0" brushRef="#br0" timeOffset="47481.727">30292 14929 1129 0,'0'0'979'0,"0"0"-701"0,0 0-10 0,0 0 64 0,0 0-44 16,0 0-82-16,0 0-44 0,0 0-39 0,0 0-9 16,0 0-1-16,0 0 19 15,14 38-20-15,-7-7-22 0,5 10-6 16,-1 13-19-16,2 7-18 0,-2 3-16 16,-2-2 2-16,-2-5 11 0,-1 1 11 15,0-2-9-15,-2-2-12 0,-2-2-9 0,-1-4-25 16,-1-1-2-16,-4-2-54 0,-1-8-73 15,1-9-53-15,-2-9-27 0,3-1 8 16,1-1 16-16,-2-2-118 16,-1-3-262-16,1-6-559 0,0-6-525 0</inkml:trace>
  <inkml:trace contextRef="#ctx0" brushRef="#br0" timeOffset="47880.763">30325 15071 2645 0,'0'0'504'0,"0"0"-201"0,0 0 20 16,0 0-81-16,0 0-63 0,0 0-55 15,0 0-65-15,0 0-22 0,0 0 13 16,-9 40 3-16,8-14-13 0,-1 3-19 16,-2 0-19-16,-2 2-1 0,-1-3 0 0,-2 1-1 15,1-4-2-15,-1-2-10 16,2-4 9-16,-1-3-16 0,5-6 4 15,2-6-4-15,1-4 16 0,0-1 3 0,1-10-3 16,0-7 3-16,1-11-12 0,-1-15 10 16,0-14 0-16,-1-3 2 0,0 3 1 15,0 14 27-15,0 15-16 0,0 7 13 16,0 5-1-16,4-2 4 0,0 3 3 16,0 0-3-16,2 4-4 0,0 5 4 15,3 4-27-15,1 3-1 0,5 1 2 16,5 6 23-16,5 5 5 0,1 3-29 15,2 5-1-15,0 4-17 0,-1 3-20 16,-2 0-18-16,-3 1-25 0,0 1-25 16,-6 0-38-16,-1-2-69 0,-4 1-93 0,-2-5-285 15,-5-5-776-15,-2-1-504 0</inkml:trace>
  <inkml:trace contextRef="#ctx0" brushRef="#br0" timeOffset="51165.483">24929 15737 62 0,'0'0'2066'0,"0"0"-1690"0,0 0-122 0,0 0-13 0,0 0 25 0,0 0-46 16,0 0-94-16,0 0-46 0,0 0-27 15,0 0-21-15,0 0-29 0,0 0 32 16,0 0 15-16,0 0 7 0,49 4-17 16,-26-4-18-16,3-4-20 0,3 4-2 15,-3-3-3-15,5-1-13 0,-2 1-15 16,-2-1-32-16,0 2-37 0,-2-1-43 16,-3 2-40-16,-3-1-88 0,-2 0-150 15,-5 0-290-15,-6 0-736 0</inkml:trace>
  <inkml:trace contextRef="#ctx0" brushRef="#br0" timeOffset="51447.898">25159 15641 1679 0,'0'0'1231'0,"0"0"-946"0,0 0-24 15,0 0-7-15,0 0-75 0,0 0-75 16,0 0-28-16,0 0 14 0,0 0 4 15,6 35-26-15,3-26-18 0,4-1-10 16,0 1-18-16,3 0-19 0,-1-2-2 16,-1 1-1-16,1-1-19 0,-1-3-24 15,-5 6-7-15,0-6-5 0,-4 3-14 16,-1 1-18-16,-4 1-21 0,-5 5 14 16,-6 1-19-16,-7 3-67 0,-2 3-93 15,-8 0-76-15,-2 3-72 0,-1-1 30 16,0 0 128-16,4-2-23 0,2-3-141 15,8-2-12-15,6-9-227 0</inkml:trace>
  <inkml:trace contextRef="#ctx0" brushRef="#br0" timeOffset="52184.02">25921 15198 1193 0,'0'0'1167'0,"0"0"-844"0,0 0-46 0,0 0-24 0,0 0-52 15,0 0-49-15,0 0-25 0,0 0-17 0,0 0 13 16,0 0-14-16,7 37-1 0,-1-15 4 15,0 9-3-15,2 10-22 0,2 10-16 16,-3 3-13-16,-3 1-5 16,-2-5-13-16,-1-4-16 0,-1-1-24 0,0 1 0 15,-1-1-2-15,-3-3-25 0,2-6-75 16,-2-10-59-16,2-7-13 0,1-4 28 16,-1-2-6-16,0-1-40 0,0-5-122 15,0-4-152-15,2-7-182 0,-2-3-600 16</inkml:trace>
  <inkml:trace contextRef="#ctx0" brushRef="#br0" timeOffset="52515.237">25932 15270 2144 0,'0'0'424'0,"0"0"-66"0,0 0 23 16,0 0-54-16,-1-36-88 0,0 35-69 15,0 1-54-15,0 2-31 0,0 3-70 16,-1 8 16-16,-2 1-6 0,-2 7 9 15,0 6 3-15,-2-1-6 0,1 6-18 0,-3-3-13 16,0-4 0-16,1-1-1 0,2-5-2 16,2-6-22-16,3-5-15 15,0-6-32-15,2-2 4 0,2-5-1 0,2-8 69 16,2-5 47-16,3-13-10 0,1-12-12 16,2-8 0-16,-2 3 3 15,-3 9 0-15,-2 13 12 0,-1 9 7 0,1 1 6 16,0-2 8-16,1 1 4 0,0 6-3 15,-1 2-1-15,4 5-32 0,-2 4-29 16,4 0-19-16,5 7 18 0,1 6-11 16,5 3 0-16,0 4-43 0,1 2-53 15,-2 2-69-15,0 0-31 0,2-1-50 16,0-1-156-16,-5-7-618 0,13 0-1100 0</inkml:trace>
  <inkml:trace contextRef="#ctx0" brushRef="#br0" timeOffset="53431.212">30204 15505 905 0,'0'0'658'0,"0"0"-184"0,0 0-95 15,0 0-56-15,0 0-40 0,0 0-27 0,0 0-21 16,0 0-35-16,0 0-49 0,0 0-19 16,0 0 3-16,0 0 2 0,0 0-15 15,0 0-36-15,0 0-15 0,0 0-52 16,0 0-7-16,0 0-11 0,-29 24 0 15,11-14 2-15,-2 2-1 0,-4 1-2 16,-4 4-2-16,-1 0-10 0,-1 2 11 16,-2-1-2-16,0 1 0 0,1-1 0 15,2-4-16-15,3 0-9 0,2-3-12 16,5-1-34-16,3-5-38 0,4-1-22 16,2 0-11-16,3-4-21 0,2 0-30 15,2 0-115-15,2-7-185 0,1 1-218 0,0 0-406 16</inkml:trace>
  <inkml:trace contextRef="#ctx0" brushRef="#br0" timeOffset="53881.224">29911 15461 1766 0,'0'0'561'0,"0"0"-196"0,0 0-111 15,0 0-39-15,0 0-21 0,0 0-31 16,0 0 8-16,0 0-14 0,0 0-25 16,0 0-24-16,0 0-30 0,0 0-22 15,0 0-19-15,7-3-6 0,-7 3-6 16,0 0 3-16,0 2-3 0,0-2 3 16,0 1-10-16,-1-1 1 0,0 0-16 15,0 1 12-15,-1 2-12 0,0 0-1 16,-1 2 26-16,-2 4-4 0,-1 0 1 0,-1 2-7 15,-2 2 1-15,1 0-4 16,1-1-12-16,-2 4 13 0,3-2 2 0,-1 3 1 16,1 1-1-16,1-1-2 0,1-1-1 15,-1 1 7-15,2-1-10 0,0-2 0 16,1 0-10-16,0-2-1 0,1 0 0 16,-1-1-1-16,2 2 1 0,0-6 3 15,0 4-2-15,0-3 10 0,1 0-10 16,3 0 1-16,1-2 22 0,2 0-1 15,3-2 10-15,2 0 21 0,3-1-6 16,2-2-40-16,4-1-9 0,1-1-70 16,2-3-62-16,1-3-87 0,0-2-79 15,1 1-113-15,-2-3-574 0,-7 5-858 16</inkml:trace>
  <inkml:trace contextRef="#ctx0" brushRef="#br0" timeOffset="54848.177">28869 15038 614 0,'0'0'482'0,"0"0"-68"0,0 0-131 0,0 0-46 16,0 0-39-16,0 0-30 0,0 0-55 15,0 0-23-15,0 0 36 0,0 0-42 16,0 0-20-16,0 0-16 0,0 0 23 15,0 0 32-15,0 0-4 0,0 0 0 16,0 0-1-16,1 38 4 0,-1-19 6 16,0 2-10-16,0 11-16 0,3 9-6 15,3 13-17-15,0 6-5 0,-3-2-7 16,2-3 4-16,-3-8-7 0,1-1-10 0,0-1-12 16,-3-1-19-16,3-10 9 15,-3-3-11-15,0-8-1 0,0-3 1 16,0 1-2-16,0 5 1 0,-3-2-12 0,3-3-35 15,-3-4-48-15,0-6-46 16,-2-2-83-16,1-4-90 0,0-5-124 0,-3-4-314 16,2-3-911-16</inkml:trace>
  <inkml:trace contextRef="#ctx0" brushRef="#br0" timeOffset="55282.241">28873 15070 137 0,'0'0'1760'16,"0"0"-1433"-16,0 0 16 0,0-39-1 15,-2 30-80-15,1 2 3 0,0 3-21 16,-1 1-45-16,1 3-52 0,-1 0-77 0,1 3-70 16,-1 3 0-16,0 6-19 15,-2 4 19-15,-2 8 2 0,-2 3 20 16,-3 3-9-16,2-2-12 0,-3 1-1 0,2-3 1 15,-1 0 0-15,0-4 0 0,2-2-1 16,3-3 0-16,-1-4 0 0,5-5 2 16,1-1-1-16,1-6 0 0,0-1 2 15,0-1 10-15,3-6 43 0,2-3 28 16,1-4-44-16,0-5 4 0,5-5-10 16,-1-2-16-16,0-4-16 0,0 0 11 15,2 2-10-15,-1 1 0 0,-1 3 9 16,1 4-10-16,-2 5 17 0,0 2 15 15,-1 6 9-15,1 1-15 0,0 2-28 16,6 4-17-16,-1 4 17 0,4 6 14 16,3 6-11-16,-2 2-1 0,-1 5-2 15,0 1-15-15,-2 0-10 0,-2 1-6 16,-2 1-31-16,-1-3-43 0,-2 1-41 16,0-2-90-16,0-2-155 0,-3-3-398 15,0-4-1120-15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09:43.570"/>
    </inkml:context>
    <inkml:brush xml:id="br0">
      <inkml:brushProperty name="width" value="0.05292" units="cm"/>
      <inkml:brushProperty name="height" value="0.05292" units="cm"/>
      <inkml:brushProperty name="color" value="#FF0000"/>
    </inkml:brush>
  </inkml:definitions>
  <inkml:trace contextRef="#ctx0" brushRef="#br0">23813 6951 329 0,'0'0'1740'0,"0"0"-1429"0,0 0-85 16,0 0 3-16,-40 4 8 0,36-4-32 15,2 0-24-15,1 0-41 0,1 0-61 16,0 0-41-16,0 0-36 0,1-1-2 16,2 1-13-16,1 0-34 0,5 0 22 0,5 0 25 15,4 1 1-15,12 1 2 0,13 1-1 16,16-2-2-16,8 2 0 15,2 0-13-15,3-2-6 0,0 1 17 0,5-2 2 16,8 0 1-16,5 0 15 0,7-3 9 16,5-3 7-16,10 1 31 0,5-1 22 15,8 0 6-15,7-1 7 0,7-1 28 16,4 1-30-16,3 0-24 0,5 2-26 16,2-1-21-16,-1 1-6 0,5-1-4 15,-1 1-2-15,3 2-1 0,1-1 10 16,1 1 3-16,-3 2-22 0,0-2 15 15,-1 2-17-15,-3 1 1 0,-1 0 1 16,-4 0 10-16,-5 1-10 0,-4 3 0 16,-5-1 19-16,-8 1-4 0,-3 0 1 15,-9 0 2-15,-4 0-5 0,-7-1-13 16,-5 1 12-16,-7 1-13 0,-4-2-1 16,-6 0-1-16,-4 0 1 0,-4 1 1 0,-4-1 1 15,-6 0 0-15,-3 0 1 0,-6 1-1 16,-4-1 0-16,-5 1 12 15,-9 0 0-15,-7 0 4 0,-9-3 5 0,-1 2-20 16,-1 0 11-16,2 1-15 0,0 3-3 16,-4-2-9-16,-4 1 10 0,-3-2-14 15,-2 1 4-15,-2-1-7 0,-2 1 1 16,0 0-1-16,-2 2 1 0,0 2 6 16,-1 2 10-16,-1 5 2 0,0 0 0 15,0 5-1-15,-2 2 1 0,0 4 3 16,0 5 24-16,-1 13 4 0,1 9 9 15,0 4-6-15,2 0 3 0,0-4-6 16,1-4-7-16,0 3 1 0,1-2 2 16,-2 3 22-16,0-2 3 0,0 1 43 15,0 0-16-15,-2-1-27 0,0 1-22 16,-2 0-5-16,-1 0-1 0,0-4-6 16,-2-2-15-16,1 0 10 0,-1-4 2 15,-1-3-14-15,2-5 14 0,-1-10-3 0,1-4-9 16,1-3-1-16,0 1 13 15,-1 1-3-15,0 1-9 0,-1-3 19 16,0-3-20-16,2-4 1 0,-2-1 12 0,3-3-14 16,-2-2 1-16,1 1 1 0,-1-2 18 15,0-3 7-15,-2 1 17 16,-2-2-9-16,0 0-11 0,-4 0-13 0,-3-1-9 16,-3-3 0-16,-2-1-3 0,-6-2-12 15,-7-2-16-15,-12-1-5 0,-11-3 9 16,-8 2-6-16,-2 0-7 0,-5 3 4 15,2 1-4-15,-5 0 7 0,-12 4 9 16,-6-1-1-16,-6 3 1 0,-6 1 3 16,-8 1-6-16,-5 3-4 0,-6-1 4 15,-5 3-1-15,-3 0-2 0,-7 1 0 16,-1-1-4-16,-4 2 1 0,-3 0 2 16,-3 1 10-16,-4-1 15 0,1 2 2 15,1 1 1-15,-2 0 18 0,3 0-3 0,-1-1 7 16,5 1 2-16,1-1-9 15,4 0 19-15,2-1-10 0,3 0-2 16,4-1-10-16,4-2-10 0,5 3 0 0,3-2 10 16,6-1-10-16,4 0 0 0,6 1 13 15,4-4 0-15,5 1 1 0,7-1-1 16,8 0-12-16,4-3 9 0,7 1-10 16,5-1 0-16,5 0 1 0,4-1 12 15,9-2 1-15,7 0-4 0,11 1 0 16,7-2 12-16,5 3 0 0,-3-3 1 15,-3 0-7-15,0 0 6 0,4-1 1 16,2-1 8-16,4 0 0 0,1 2-2 16,4-3-7-16,1 0-3 0,2 0 3 15,0-2-3-15,2-1-2 0,1-3-7 16,0-1 6-16,1-4-3 0,1-3 3 16,-1-2-15-16,2-5-1 0,-2-7-2 15,-2-10 2-15,-1-10-2 0,-3-6 0 16,1-2-1-16,-2 2-1 0,2 1-1 15,-2-3-12-15,2-2 15 0,2-4 0 16,1 1-1-16,2-1-1 0,2 2 2 16,3 2-13-16,3 1 13 0,3 5 2 0,2 0 10 15,-1 3-12-15,0 4 3 0,2 2-3 16,-4 5-1-16,3 1-14 16,-1 4-3-16,-4 6 0 0,0 6-16 0,-3 6-45 15,1 2-14-15,1-5-14 0,2-2-26 16,-1-2-47-16,1 2-53 0,3 1-136 15,3 3-212-15,-3 7-582 0,11-8-1115 0</inkml:trace>
  <inkml:trace contextRef="#ctx0" brushRef="#br0" timeOffset="670.443">24956 6993 1847 0,'0'-11'370'0,"-1"3"-156"0,0 2 41 15,-1-1 2-15,1 1-4 0,1 2 11 0,0 3-39 16,0-2-83-16,0 3-69 0,0 0-58 15,0 0-15-15,0 4-41 0,2 6 41 16,3 8 29-16,4 10 62 0,2 16-38 16,0 16 1-16,2 7-32 0,-1 3 0 15,-1 0 9-15,-4-2-9 0,-1 3 6 16,-3 8 12-16,0 2 7 0,-2 5-7 16,-1 3 22-16,0 1-12 0,0-1-7 15,-2 0-24-15,0-3 55 0,-1-4 6 16,-1-4 28-16,2-4 20 0,-2-7-39 15,1-4-25-15,-3-4-30 0,3-8 33 16,-1-10-30-16,3-12-25 0,-1-10-12 16,2-4-12-16,-2-2-28 0,0-1-104 15,1-5-79-15,1-7-98 0,0-7-58 16,0-4-303-16,5-32-1200 0</inkml:trace>
  <inkml:trace contextRef="#ctx0" brushRef="#br0" timeOffset="1152.49">26376 6851 1865 0,'0'0'1106'0,"0"0"-917"0,0 0 24 15,0 0-25-15,0 0 11 0,0 0-60 16,-36 26-8-16,30-14-8 0,-1 3 2 15,-1 3 5-15,2 6-22 0,2 10-9 0,0 11 15 16,4 16 18-16,0 6-28 0,0 4-18 16,6-2-22-16,-3-2-27 15,2 5-1-15,-3 5-2 0,2 1-1 0,-4 3 4 16,0 0-4-16,0-5-8 0,2 3-1 16,-1-6 3-16,0-3 28 0,0-2 3 15,-1-3 60-15,0-3-49 0,0-8-38 16,0-9-19-16,0-13-12 0,0-10-2 15,0-4-29-15,0 0 1 0,-1-3-55 16,1 0-69-16,-1-7-71 0,1-8-96 16,0-8-157-16,1-2-534 0,4-32-1387 0</inkml:trace>
  <inkml:trace contextRef="#ctx0" brushRef="#br0" timeOffset="1733.487">27791 6827 2100 0,'0'0'795'0,"0"0"-501"0,0 0-61 15,0 0-49-15,0 0-35 0,0 0-42 16,0 0 28-16,-12 37 35 0,10-18 1 0,1 10-25 16,1 12-32-16,0 11-13 0,0 6-24 15,3 3 9-15,1-2-3 16,2 1 6-16,-1 4-1 0,2 5-21 0,-2 4 9 15,-1 3-9-15,0 3 6 0,0-2 12 16,-1-1 18-16,-1-1-12 0,1 0-12 16,-1-1-16-16,3-1 25 0,-3-2 0 15,0-4-10-15,-2-5-27 0,0-6-27 16,0-12-13-16,0-10-11 0,-1-10-15 16,0-4-12-16,0 1-24 0,-3 0-55 15,2-2-66-15,0-5-52 0,2-6-58 16,0-6-146-16,0-5-302 0,0-5-992 15,2-22-677-15</inkml:trace>
  <inkml:trace contextRef="#ctx0" brushRef="#br0" timeOffset="2401.048">24255 7123 1802 0,'0'0'353'0,"0"0"-171"0,-28-42 96 16,18 28 18-16,3 2-56 0,3 3 34 15,1 4-20-15,1 2-65 0,2 3-76 16,0 2-113-16,0 8-12 0,3 14 12 16,3 15 101-16,0 18 27 0,2 9 3 15,-3 1-48-15,-4-6-30 0,-1-8-31 0,0-1-20 16,-3-2-2-16,-3-2-2 15,1-2-14-15,2-9-33 0,0-8-57 16,1-8-28-16,1-4-51 0,1-1-86 0,0 0-147 16,4-4-321-16,0-5-548 15</inkml:trace>
  <inkml:trace contextRef="#ctx0" brushRef="#br0" timeOffset="2735.383">24520 7411 2778 0,'0'0'375'16,"0"0"-148"-16,-39 16-59 0,22-7 57 15,-6 2-93-15,-3-1-41 0,-3 3-18 16,-3 0-32-16,-1-1-13 0,0 2-16 16,0-2-10-16,1-1 1 0,2-1 35 15,2-1 8-15,5-4 20 0,5-1-14 16,3-3 7-16,4-1-3 0,5 0 0 15,4 0 2-15,2 0-24 0,0 0-34 16,5 0-52-16,5 0 11 0,3 2 41 16,6 2 62-16,6 1-1 0,3 4-2 0,3 2-13 15,2 3-43-15,0 2-1 16,-3 1 0-16,0 2 1 0,-2 1 0 16,-5 1-1-16,2-1-2 0,-2 2-1 0,-4-6-14 15,0 3-44-15,-2-3-110 0,-1-2-98 16,-1-2-81-16,-3-5-301 0,-3-3-785 15,2-6-394-15</inkml:trace>
  <inkml:trace contextRef="#ctx0" brushRef="#br0" timeOffset="3283.177">25409 7658 2745 0,'0'0'497'0,"0"0"-122"0,11-37-117 0,-5 20 7 0,-2-1-63 0,-2-1-50 16,0-2-69-16,-2 4-53 0,-5 0-30 15,-2 1-18-15,-1 5-7 0,-1 2 6 16,-2 3-15-16,-3 4-21 0,1 2-20 15,-7 6 1-15,1 6 21 0,2 5 31 16,0 2 19-16,2 4-9 0,2 0 8 16,5-1 2-16,1 1-10 0,4-5 10 15,3-2 2-15,2-5 0 0,4-1 3 16,3-4 22-16,4-3 22 0,1-1 15 16,4-2 0-16,1-3 0 0,4-1-16 15,1 0-18-15,-1 0-10 0,0 1-14 0,-2 3 8 16,3 0 9-16,-5 8-5 0,0 1-14 15,-1 1-1-15,-3 2-1 0,-1 0-15 16,-1-1-44-16,0-2-121 0,-1-4-91 16,1-3-211-16,3-4-858 0,-4-4-912 15</inkml:trace>
  <inkml:trace contextRef="#ctx0" brushRef="#br0" timeOffset="3671.607">26589 7463 2372 0,'0'0'1238'0,"0"0"-998"0,0 0-55 0,0 0-83 0,0 0-46 0,0 0 37 15,0 0 50-15,0 0 8 0,45 43-24 16,-34-25-38-16,3 0-31 0,-1 1-21 15,0-1-34-15,0 0-3 0,0-2-3 16,1-1-40-16,-1-1-61 0,3-1-57 16,-1-4-30-16,2-3-24 0,2-3-17 15,-1-3-96-15,2-4-143 0,-2-4-243 16,-2-5-359-16,-3 2-186 0</inkml:trace>
  <inkml:trace contextRef="#ctx0" brushRef="#br0" timeOffset="3850.272">26912 7492 1039 0,'0'0'1225'0,"0"0"-801"0,0 0-32 0,0 0-60 15,0 0-12-15,0 0-75 0,0 0-35 16,0 0-63-16,0 0-39 16,0 0-15-16,0 0 24 0,-31 23 9 0,27 4 22 15,-4 4-20-15,0 2-27 0,-3 2-43 16,-3 5-22-16,-5 7-33 0,-8 6-2 16,0 2-1-16,0-4-49 0,2-5-66 15,8-10-96-15,3-6-131 0,6-9-166 16,6-10-693-16,0 2-1114 0</inkml:trace>
  <inkml:trace contextRef="#ctx0" brushRef="#br0" timeOffset="4483.591">28289 7554 2224 0,'0'0'1175'0,"0"0"-934"0,0 0 8 0,5-40-63 0,-4 26-8 16,-1-1-63-16,0 0-47 0,0-1-31 0,-1 3-34 16,-4 1-3-16,-3 2 0 0,1 3-31 15,-3 4-3-15,-5 3-3 16,-2 4-19-16,-3 8 0 0,0 7 28 0,0 7 13 16,0 3 11-16,3 3 3 15,3 1-2-15,3-2-15 0,3-2-4 0,6-5 6 16,2-8 13-16,6-4-9 0,5-5 12 15,4-4 28-15,3-3 28 0,7-7-13 16,-1-5 4-16,2-5-19 0,3-2-13 16,-2-1 4-16,-1 1 0 0,-5 4 9 15,-1 3 27-15,-4 4-11 0,-4 5-35 16,0 3 3-16,-2 3-12 0,1 5 28 16,-1 1-6-16,-1 4-11 0,1 1-11 15,-2-1-19-15,2 1-30 0,-1-4-56 16,3 0-85-16,1-4-73 0,5-5-182 15,-5-1-647-15,14-13-961 0</inkml:trace>
  <inkml:trace contextRef="#ctx0" brushRef="#br0" timeOffset="4817.065">28828 7064 3067 0,'0'0'430'0,"0"0"-198"0,0 0-40 16,0 0-19-16,0 0-8 0,0 0-34 15,0 0-17-15,0 0-18 0,0 0-34 16,2 63 27-16,12-23 3 0,-1 13-9 16,3 7-31-16,-3 2-3 0,-5 2 6 15,-5-1-10-15,-3 4 4 0,-2 7-3 16,-7 2-10-16,1 2 1 0,-4 0-4 15,2-2-5-15,0-4-27 0,2-5 13 16,2-9-14-16,1-5 0 0,3-14 0 16,0-8 0-16,1-11-1 0,-1-2-27 0,-1-1-54 15,3-1-67-15,-2-3-62 16,2-9-75-16,0-4-114 0,2-18-150 16,3 0-1000-16,3-27-564 0</inkml:trace>
  <inkml:trace contextRef="#ctx0" brushRef="#br0" timeOffset="5102.288">29315 7219 2892 0,'0'0'428'0,"0"0"-288"15,0 0 41-15,0 0-33 0,0 0-15 16,0 0-55-16,0 0 33 0,0 0-9 16,-39 51 23-16,23-12 24 0,-3 12-32 15,0 3-22-15,1-1-24 0,3-3-12 16,-1-6-20-16,2 1-14 0,-2-1-25 16,1-1 0-16,1-7-21 0,2-8-69 15,5-7-97-15,1-4-64 0,-2 0-14 0,5-2-110 16,2-1-258-16,1-6-547 0,2-4-496 15</inkml:trace>
  <inkml:trace contextRef="#ctx0" brushRef="#br0" timeOffset="5601.352">29373 7529 1756 0,'0'0'480'0,"0"0"-150"0,0 0 5 0,0 0-50 16,0 0-20-16,0 0-24 15,0 0-24-15,0 0-59 0,-44 7-58 16,35-4-19-16,-2 2-10 0,-2 0 7 0,0 1-4 16,-1 0-9-16,-2 0-9 0,0-1-13 15,2 0-3-15,0 0-3 0,2 0-3 16,2 0-10-16,2-2 10 0,2 1-3 15,1-3-4-15,4 2-11 0,1-2-16 16,-1 0-18-16,1 1-9 0,0 4-4 16,1 0 31-16,2 6 0 0,3 2 12 15,2 2 10-15,1 2 18 0,3 0-4 16,1 2 16-16,2-4 0 0,2 2 3 16,1-1-18-16,0-3-26 0,3 3-11 15,-1-4-21-15,2 0-46 0,-2 1-89 16,-2-3-115-16,-1-1-157 0,-3-3-557 0,-1-6-1560 15</inkml:trace>
  <inkml:trace contextRef="#ctx0" brushRef="#br0" timeOffset="6800.878">24500 8547 904 0,'0'0'1456'0,"0"0"-1026"0,0 0-87 0,0 0-56 0,0 0-49 16,0 0-90-16,0 0-41 0,0 0 3 0,-13 43 35 16,13-4 72-16,2 19 0 0,2 7-39 15,-1 1-61-15,-1-6-40 0,1-3-26 16,-3-4-23-16,0 3-16 0,0 0-10 15,0-1-2-15,-3 1-2 0,0-2-25 16,-1-1-37-16,0-4-44 0,0-9-33 16,0-8-35-16,3-12-9 0,-2-5-2 15,0 1-11-15,1-3-142 0,-1-5-262 16,1-5-581-16,1-13-654 0</inkml:trace>
  <inkml:trace contextRef="#ctx0" brushRef="#br0" timeOffset="7135.051">24517 8686 2951 0,'0'0'285'0,"0"0"-78"0,0 0-121 16,0 0 38-16,0 0 8 0,-42 42-6 16,23-22 12-16,-1 3-43 15,-2-1-39-15,-1 3-22 0,0-1-21 0,3-5-1 16,0-1-12-16,4-3 2 0,5-5 11 15,4-4 8-15,3-6 26 0,2-2 6 16,2-9-13-16,4-12 0 0,8-12-15 16,7-14-6-16,6-9 2 0,2 3-5 15,-1 7-13-15,-4 14 0 0,-2 8 0 16,-4 7 22-16,0 4-1 0,2 2 13 16,3-2 9-16,4 5-6 0,0 6-27 15,-2 6-12-15,1 9 0 0,-1 5 23 16,0 5-8-16,-4 7-6 0,1 1-10 15,-3 3-15-15,-1 1-22 0,-1 1-62 16,-1-2-61-16,1-2-85 0,1-1-132 16,-3-9-614-16,11-3-1324 0</inkml:trace>
  <inkml:trace contextRef="#ctx0" brushRef="#br0" timeOffset="7733.193">29291 8483 969 0,'0'0'830'0,"0"0"-314"0,0 0-122 0,0 0-56 16,0 0-51-16,0 0-23 0,0 0-37 15,0 0-35-15,0 0-35 0,0 0-32 16,0 0-42-16,0 0-39 0,0 0-23 15,0 0 29-15,0 0 18 0,17 61 15 16,-8-18 13-16,4 14 8 0,3 5-27 16,-3 1-28-16,-1-3-10 0,-3-5-11 15,-3 0-13-15,-2-3-13 0,-4 2 0 16,0-2-2-16,-2 1-13 0,-5 0-12 16,-1-6-45-16,-1-7-49 0,3-10-41 15,1-9-41-15,1-7-28 0,0 2 9 16,0-5-110-16,-1-3-288 0,1-7-595 15,-2-13-592-15</inkml:trace>
  <inkml:trace contextRef="#ctx0" brushRef="#br0" timeOffset="8101.591">29345 8577 2255 0,'0'0'1236'0,"0"0"-923"16,0 0-42-16,0 0-81 0,0 0-62 15,0 0-23-15,0 0 0 0,0 0-50 16,0 0-30-16,0 0 3 0,0 0-10 16,-31 48-15-16,17-26 0 0,-2-1-3 15,-3-1 0-15,1 1-18 0,-3-2-13 16,5-1 3-16,1-4 10 0,2-3 18 16,4-7 14-16,2-4 11 0,3-1 40 15,1-8-10-15,2-7-37 0,1-11 1 16,2-14 2-16,6-13-19 0,10 0-2 15,-2 6 1-15,-1 15 15 0,-2 14-15 0,1 3 26 16,4-2-5-16,5 2 14 0,2 2 7 16,3 2-6-16,1 8-16 15,-2 4-9-15,2 8-12 0,-1 6-11 0,-1 7 11 16,-1 10 2-16,-3 9 11 0,-6-2-13 16,-4-2-25-16,-6-4 4 0,-4-4-62 15,1 2-67-15,0 5-115 0,-2-2-114 16,-1-9-610-16,1-2-1777 0</inkml:trace>
  <inkml:trace contextRef="#ctx0" brushRef="#br0" timeOffset="10871.206">24383 9915 2621 0,'0'0'386'0,"0"0"-120"0,0 0-15 0,0 0 8 16,0 0-77-16,0 0-40 0,0 0-39 16,0 0-59-16,0 0-32 0,0 0 10 0,-13 44 37 15,13-3 16-15,0 13 24 0,0 7 39 16,0 0 4-16,0-5-47 16,-3-5-34-16,-1-1-15 0,-1 2-25 0,-1-1-21 15,2-4 0-15,-2-9-24 0,3-9-80 16,2-10-62-16,1-3-31 0,0-2-45 15,0-3-46-15,0-2-204 0,2-9-552 16,-1-2-358-16</inkml:trace>
  <inkml:trace contextRef="#ctx0" brushRef="#br0" timeOffset="11152.061">24328 9923 2836 0,'0'0'448'0,"0"0"-22"16,7-40-150-16,-4 28-18 0,1 2-50 15,0 4 11-15,-1 2-32 0,-1 2-61 16,1 0-53-16,1 1-39 0,3 0-22 16,3 0-10-16,4 1 10 0,5 0 0 15,3 2-11-15,4 3-1 0,2 2-21 16,0 3-9-16,-1 3-29 0,-2 3-38 16,-5 2-20-16,-1 3 13 0,-6 2 8 0,-4 3-3 15,-6-1 16-15,-4 1 30 0,-11-1 19 16,-5 0 3-16,-12 1 3 15,-12 1 9-15,-9-4 4 0,-4-3-17 0,11-9-14 16,11-7-4-16,14-4-61 0,6-2-109 16,2-7-217-16,6-3-538 0,2-1-614 15</inkml:trace>
  <inkml:trace contextRef="#ctx0" brushRef="#br0" timeOffset="13483.745">29441 9653 320 0,'-1'1'1262'0,"0"-1"-911"0,1 0-79 0,0 0-32 0,0-1-24 16,0 1-78-16,0 0-60 0,0 0-72 16,0 0-6-16,0 0-52 0,0 0-34 15,0-1-18-15,0 1-15 0,0 0 6 16,0 0 35-16,-1 0 33 0,1 0 45 15,0 0 24-15,-1 0 21 0,1 0 29 16,0 0 23-16,0 0 3 0,0 0 20 16,0 0 5-16,0 0-3 0,0 0-19 15,0 0-30-15,0 0-18 0,0 0 2 16,0 0-12-16,0 0-20 0,0 0-12 16,0 0-11-16,0 0 11 0,0 0 6 15,0 0 13-15,0 0 9 0,0 0 16 16,0 0 13-16,0 0 12 0,0 0 10 0,0 0-11 15,0 0-8-15,0 0-14 0,0 0-5 16,0 0-10-16,0 0 0 0,0 0-6 16,0 0-7-16,0 0 3 0,0 0-3 15,0 0-6-15,0 0-6 0,0 0-1 16,0 0-15-16,0 0 10 0,0 0-12 16,0 0 1-16,0 0 1 0,0 0 13 15,0 0-13-15,0 0 12 0,0 0-2 16,0 0-11-16,0 0-1 0,0 0-1 15,0 0 0-15,0 0-3 0,0 0-16 16,0 0-3-16,0 0 4 0,0 0-4 16,0 0 3-16,0 0 4 0,0 0-1 15,0 0 13-15,0 0 2 0,0 0 1 16,0 0 13-16,0 0-1 0,0 0 4 16,0 0-13-16,0 0 18 0,0 0-18 15,0 0 13-15,0 0-14 0,0 0 10 16,0 0-10-16,0 0 11 0,0 0-11 15,0 0 0-15,0 0 10 0,0 0-10 0,0 0 11 16,0 0-10-16,0 0 16 0,0 0-16 16,0 0 12-16,0 0 7 15,0 0-19-15,0 0 22 0,0 0-7 0,0 0 4 16,0 0-7-16,0 0-2 0,0 0-12 16,0 0-1-16,0 0-1 0,0 0-12 15,0 0 11-15,0 0-10 0,0 0 9 16,0 0-10-16,0 0 10 0,0 0-9 15,0 0-3-15,0 3-7 16,0 3 6-16,0 5 14 0,2 1 2 0,0 7 15 16,2 3 10-16,1 6 9 0,2 10-4 15,3 10-14-15,-1 8 5 0,-1 4-5 16,-3-5-16-16,-3-4-3 0,-1-12 0 16,-1-10-13-16,0-7-5 0,0-4-10 15,-1 3 18-15,0-1 13 0,0 2 3 16,-1-4 9-16,1-3-9 0,-1-3 12 15,1-6 4-15,0-1 6 0,-2-3 15 16,3-2 18-16,-2-2 124 0,-1-5-63 0,-2-6-64 16,-1-9-18-16,-4-14-21 0,1-12-16 15,3-5-2-15,3-2-13 16,2 4-10-16,1 2 23 0,3 1-13 0,1-1-4 16,2 3 4-16,2 2 3 0,1 8 0 15,0 9 11-15,-1 6 1 0,1 6 0 16,3-3 18-16,2 0-3 0,3 1 4 15,2 5-19-15,-2 2-16 0,2 5-2 16,-1 5 0-16,2 0-4 0,-2 5-2 16,-2 6-4-16,-1 3 7 0,-3 3 6 15,-5 3-13-15,-3 2-12 0,-4 4-25 16,-5-2 29-16,-6 3 5 0,-6 0 0 16,-1-2-6-16,-5-2-16 0,-1-1-14 15,-2-4-42-15,4-3-12 0,-1-5-10 16,5-4-58-16,5-6-132 0,4-1-182 15,4-5-525-15,5-15-739 0</inkml:trace>
  <inkml:trace contextRef="#ctx0" brushRef="#br0" timeOffset="14798.458">24555 10311 1861 0,'0'0'784'0,"0"0"-328"0,0-1-99 16,0 1-50-16,0 0-80 0,0 0-67 15,0 0-20-15,1 3-16 0,1 0-25 16,0 2-18-16,5 4-4 0,-2 7 0 16,5 5-13-16,-2 3-33 0,3 4-31 15,-1 3-1-15,-3 0-85 0,2 2-139 16,-2-2-135-16,-1-1-248 0,-2-9-1119 16</inkml:trace>
  <inkml:trace contextRef="#ctx0" brushRef="#br0" timeOffset="15617.835">29693 10217 1187 0,'0'0'1371'0,"0"0"-966"0,0 0-21 0,0 0-76 0,0 0-53 15,0 0-66-15,0 0-33 0,0 0-19 16,12-36-41-16,-5 30-31 0,3-2-28 16,1 1-19-16,5 1-3 0,2 2-13 15,0 1-2-15,2 2 0 0,-2 1-22 16,1 0 0-16,0 5 1 0,-4 1-1 0,-3 4-3 15,-1 3-9-15,-5 3 0 0,-4 3-15 16,-4 5-7-16,-8 1 16 0,-7 2 18 16,-4 1 22-16,-4-1 1 0,-2 2 27 15,0-4 15-15,2-3 29 0,3-2 24 16,6-3 5-16,4-2-8 0,4-6 5 16,6-2-9-16,2-3-46 0,6-4-41 15,7 2 19-15,12-2 31 0,16-6-6 16,14-8-46-16,8-3-124 0,-2-2-143 15,-7 2-126-15,-6 2-248 0,-14 3-834 16,0-1-688-16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24:03.183"/>
    </inkml:context>
    <inkml:brush xml:id="br0">
      <inkml:brushProperty name="width" value="0.05292" units="cm"/>
      <inkml:brushProperty name="height" value="0.05292" units="cm"/>
      <inkml:brushProperty name="color" value="#FF0000"/>
    </inkml:brush>
  </inkml:definitions>
  <inkml:trace contextRef="#ctx0" brushRef="#br0">2404 11508 995 0,'0'0'538'0,"0"0"-337"0,0 0-22 0,0 0-7 0,0 0-13 0,48-8-49 0,-38 6-32 0,-1 1-27 0,2 1-18 15,-2 0-4-15,2 0 35 16,3 3 14-16,4 0 5 0,3 1-31 16,4-1-4-16,2 0 3 0,7-2 4 0,9-1-29 15,17-3-24-15,7-3-1 0,1-2 1 16,5-2 11-16,-3 4-12 15,4-3 31-15,1 2 35 0,5 1 19 0,-2 0 10 16,2 2-3-16,2 1 21 0,1 3-32 16,-1-1-12-16,1 0-26 0,1 0-3 15,1-1-12-15,1 0-1 0,2-2 0 16,0 0 1-16,1-1-14 0,0 0 14 16,-2 1 12-16,-1 0 12 0,-2 1 4 15,-2 1 12-15,-2 1 0 0,-5-2-13 16,-1 3-28-16,-6 0 1 0,-3-1-27 15,-5 1 8-15,-4 0-10 0,-4 0-14 16,-4 0 13-16,-9 0-18 0,-9 0-9 16,-7-2-19-16,-2 2 19 0,-1 0-9 15,2 0 3-15,0 0-1 0,-7 0 0 16,-1 0-3-16,-6 2 16 0,-3-2 0 16,-3 0 10-16,0 0-1 0,-2 0 11 15,0 0 2-15,0 0 0 0,0 0-10 0,-2-2-25 16,-2-2-110-16,-3 1-105 15,-2-5-107-15,0 0-251 0,1 3-630 16</inkml:trace>
  <inkml:trace contextRef="#ctx0" brushRef="#br0" timeOffset="3815.261">5298 10626 1680 0,'17'-25'215'0,"-5"7"-121"0,3 0 94 0,7-5-26 0,5-5-33 16,3 1-38-16,2 3-37 0,2 0-28 0,1 3 7 15,0 2-8-15,0 4-24 0,-1 5-1 16,5 1-2-16,-4 7-11 16,0 2 10-16,1 2-13 0,-4 5 3 0,4 5 11 15,0 3-11-15,-1 2 13 0,-1 6 0 16,1 2-14-16,-3 4 13 0,-2 3-16 16,2 5 17-16,-4 10 16 0,-2 5-13 15,-4 1 49-15,-11-2 19 0,-4-3 38 16,-7-2-9-16,0 2-20 0,-9 3-26 15,-3 0-15-15,-5 0-27 0,-4-1-12 16,0-1 20-16,-4-1-8 0,-4-4-12 16,-1-3 0-16,-4 0-3 0,-2-3-13 15,-3-5-9-15,-1-2 12 0,-1-2 13 16,-3-4 19-16,2-5 7 0,-1-5 6 16,-1-6 3-16,1-2 16 0,-1-7 13 15,2-4 6-15,0-6 6 0,-1-8 25 16,1-5-15-16,0-4-36 0,1-5-15 0,0-3 12 15,0-2-18-15,4-3 37 0,4-2-26 16,2-4-2-16,6-2-16 0,4 1-2 16,5 1-20-16,5 3-3 0,6-2 1 15,5 2 2-15,1 0-13 0,9 1-12 16,4 0 3-16,6 2-9 0,6-1 28 16,5 2-10-16,5 0 10 0,5 0-13 15,3 4 13-15,3 3-13 0,1 0 1 16,3 6 11-16,-3 2-8 0,3 4 10 15,-1 7-14-15,-2 6 3 0,1 7-9 16,-5 7-3-16,-1 11-13 0,-1 7 16 16,-6-1-5-16,-1 15 26 0,-1 4-23 15,-7 6 11-15,0 9-50 0,-9-4-55 16,-6 3-66-16,-6 1-88 0,-5 0-156 16,-1-3-220-16,-2-18-762 0</inkml:trace>
  <inkml:trace contextRef="#ctx0" brushRef="#br0" timeOffset="5532.384">6216 10437 1737 0,'0'0'797'0,"0"0"-530"0,0 0-109 0,0 0-65 0,0 0-78 15,0 0-14-15,0 0 81 0,0 0-40 16,42 12 37-16,-22-8-5 0,3 3-14 16,11 0 13-16,11 1-12 0,17-4-45 15,9 0 34-15,7-4 20 0,3-2 6 16,-1-2-1-16,7-2 13 0,3-1-6 15,4 0-15-15,0-1-36 0,1-1 0 16,-1 2-31-16,-2 2-3 0,-1-1-56 16,1-1-121-16,-3-4-82 0,-2-7-222 15,-23 3-728-15,-8-10-713 0</inkml:trace>
  <inkml:trace contextRef="#ctx0" brushRef="#br0" timeOffset="10165.103">7541 9590 2422 0,'0'0'223'0,"0"0"-159"0,0 0 39 0,0 0-38 15,0 0-40-15,0 0-25 0,0 0-22 0,0 0-68 16,0 0 45-16,-43 41 9 0,19-5 34 16,-7 13 1-16,-4 7 1 0,-4 5-1 15,4-1 0-15,-2-1-35 0,-1 3 14 16,-5 6-14-16,-1 1-22 0,-1 2 32 15,-1 1 24-15,1-2-1 0,3-2-13 16,4-9-13-16,7-14-33 0,9-13 17 16,9-14-10-16,0-4-71 0,3-4-202 15,2-6-306-15,0-1-527 0</inkml:trace>
  <inkml:trace contextRef="#ctx0" brushRef="#br0" timeOffset="15383.297">7292 8763 1383 0,'0'0'78'0,"0"0"147"0,0 0 80 0,0 0 3 0,0 0-40 16,0 0-26-16,0 0-37 0,-38-14-54 16,34 14-49-16,1 2-9 15,1 1-14-15,0-1-15 0,-1 3-26 0,1 2-13 16,2 4-12-16,0 9 9 0,3 9 13 16,4 17-10-16,4 13-23 0,-1 7-2 15,-2-2-30-15,1-2-62 0,-3-6-23 16,-3-1-25-16,0-3-29 0,0-3-30 15,1-10-39-15,-3-12-82 0,0-8-182 16,1-12-493-16</inkml:trace>
  <inkml:trace contextRef="#ctx0" brushRef="#br0" timeOffset="15947.739">7794 8728 2380 0,'0'0'487'15,"0"0"-298"-15,0 0-125 0,0 0 13 16,0 0 6-16,0 0 89 0,0 0-1 0,0 0-38 16,0 0-29-16,0 0-26 0,0 0-78 15,0 0 0-15,-33-5-31 16,15 4 25-16,-1 1 6 0,-2 0 22 0,-1 0-7 15,2 0 7-15,-2 3 6 0,3-1 7 16,1-1-3-16,3 3-32 0,1-1-4 16,1 1-15-16,3-1 7 0,1 2 9 15,2 0-13-15,0 0 3 0,3 1 11 16,2-1-10-16,0 2-4 0,2 1 15 16,2 2 1-16,2 4 13 0,2 1-1 15,2 4-9-15,-1-1 0 0,1 2 19 16,2 4-22-16,-2-1 0 0,1 1 12 15,-3 0-12-15,-2 1 0 0,2-2-1 16,-4 1 1-16,-2-3 0 0,2-1 12 16,-2-4-11-16,0-4 1 0,0-1 11 15,0-2-9-15,0-2-1 0,1-3 0 16,-1-1 0-16,0-1-3 0,1-2-4 0,1 0-12 16,0 0-3-16,3 0 19 15,0 0 9-15,8-2 24 0,0-3-2 16,7-3 3-16,5-2-15 0,1-3-18 0,10-1-1 15,6 1-16-15,8 5-5 0,-5 7-17 16,-9 3 9-16,-9 9-12 0,-9 2-69 16,1 6 88-16,4 2 3 0,-2 7-18 15,-6 7-7-15,-9 8-4 0,-15 11 48 16,-18 4 13-16,-17 0-13 0,-12-1 0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25:36.198"/>
    </inkml:context>
    <inkml:brush xml:id="br0">
      <inkml:brushProperty name="width" value="0.05292" units="cm"/>
      <inkml:brushProperty name="height" value="0.05292" units="cm"/>
      <inkml:brushProperty name="color" value="#FF0000"/>
    </inkml:brush>
  </inkml:definitions>
  <inkml:trace contextRef="#ctx0" brushRef="#br0">4169 6925 1509 0,'0'0'387'0,"0"0"-254"0,0 0 136 0,0 0-33 0,0 0 12 0,0 0-36 16,0 0-33-16,0 0-25 0,0 0-68 16,0 0-45-16,0 0-16 0,0 0 29 15,0 0 22-15,41-7 7 0,-8 4-14 16,15 2-9-16,17-2-3 0,11 1 24 15,2-2-21-15,-1 1 0 0,-7 0-4 16,2-3 13-16,-5 2-7 0,-5-2-21 16,-1 1 2-16,-8 0 22 0,-4 0-12 15,-9 1 0-15,-11 1-4 0,-8 1-18 16,-3-1-10-16,-3 1-20 0,1-2 1 16,-2 1 0-16,-6 3-2 0,-4-1-12 15,-4 0-31-15,0 1-19 0,-1 0-24 16,-4-1 11-16,0 0-62 0,-3-1-73 15,-2-1-38-15,1 2-50 0,0-1-59 16,3-1-119-16,2 2-207 0,1-1-631 16</inkml:trace>
  <inkml:trace contextRef="#ctx0" brushRef="#br0" timeOffset="2999.877">6553 6118 1487 0,'-6'0'280'0,"4"-2"-147"0,-1 1 117 0,3 0 35 16,0 1-40-16,0 0-32 0,0 0-31 15,0 0-47-15,4-1-75 0,2 1-28 16,2 0 64-16,8-2 31 0,4 0 12 16,9-5 19-16,10-3-42 0,13-5-34 15,4-6-9-15,-2 2-17 0,-4 0-3 16,-5 1-12-16,-5 3-7 0,-5 0-12 16,-8 4-20-16,-7 2-2 0,-5 1 0 15,4 0-13-15,-2-3-30 0,1 1-20 16,-8 2-18-16,0 0-4 0,-3 2-31 15,-5 1-48-15,-2-4-64 0,0 2-94 16,-2 0-172-16,-5 0-224 0,0 1-467 0,0 1 396 16</inkml:trace>
  <inkml:trace contextRef="#ctx0" brushRef="#br0" timeOffset="3265.218">6984 5797 1966 0,'0'0'373'0,"0"0"-95"16,0 0 18-16,0 0-56 0,0 0-61 0,0 0-55 15,0 0-16-15,0 0-42 0,0 0 17 16,0 0 30-16,0 0-22 0,43 8-19 16,-21-6-28-16,3 0-8 0,-1 0-20 15,1-2-13-15,0 2-1 0,-1-1-2 16,-2 3-12-16,-4-3 11 0,-2 4 0 16,-1-1-18-16,-6 2-10 0,0 1 4 15,-5 2-3-15,-3 1-3 0,-1 3 2 16,-7 3 29-16,-5 1-2 0,-3 0-32 15,-5 2-4-15,-3 0-28 0,1-1-35 16,-2-1-32-16,2-1-64 0,2-3-203 0,5-3-648 16,-4-7-848-16</inkml:trace>
  <inkml:trace contextRef="#ctx0" brushRef="#br0" timeOffset="5118.428">2794 11365 453 0,'0'0'730'0,"0"0"-372"0,0 0-159 0,0 0-17 15,0 0 12-15,0 0-25 0,0 0-20 16,0 0 12-16,0 0-45 0,0 0-26 16,0 0-22-16,0 0 25 0,0 0 16 15,0 0-16-15,8-7-16 0,-1 4-23 16,4 1-6-16,1-1-23 0,4 2 7 16,5-2 9-16,3 3 13 0,11-3 29 15,12 3-4-15,11-3 12 0,7-1-31 16,-3 1 16-16,-2-1-1 0,-7 1 0 15,2-1 2-15,1 1-18 0,1 0-3 0,2 1 6 16,-1 1 6-16,1-1-9 0,-4-1 6 16,-2 2-12-16,-4-1-13 15,-11 2-18-15,-8 0 5 0,-8 0-11 0,-4 0-15 16,1 0 11-16,0 0-10 0,1 0-2 16,-4 2-6-16,-3 0-9 0,-3 0-1 15,-3 0 1-15,0-1-13 0,-2 1-6 16,-3 0-31-16,1-2-15 0,-2 1-16 15,0-1-45-15,-1 0-69 0,0 0-86 16,0 0-121-16,-3 0-309 0,1-1-923 16</inkml:trace>
  <inkml:trace contextRef="#ctx0" brushRef="#br0" timeOffset="10782.772">8366 10662 2396 0,'0'2'442'0,"0"-2"-317"0,0 1-35 0,0 2-20 0,0 4-28 15,-4 1 54-15,-2 6 3 0,0 4-23 16,-5 6-9-16,-7 8-20 0,-6 7-15 0,-8 10-13 15,-3 3-16-15,-3-2 0 16,-3-4 0-16,7-4-3 0,3-8-34 0,6-6-62 16,5-6-34-16,5-6-61 0,-3 0-137 15,-1 1-224-15,6-3-532 0</inkml:trace>
  <inkml:trace contextRef="#ctx0" brushRef="#br0" timeOffset="10999.892">8008 10692 2895 0,'0'0'317'0,"0"0"-107"0,0 0 63 15,0 0 13-15,0 0-163 0,0 0-67 16,0 0-9-16,0 0 19 0,53 30 11 16,-26-3-5-16,2 1-32 0,-3 3-28 15,3 2-10-15,-5-1-2 0,1 0-1 16,0 0-11-16,0 2-31 0,1-2-57 15,2-2-102-15,3 1-97 0,8-1-141 0,-3-10-340 16,-8-4-993-16</inkml:trace>
  <inkml:trace contextRef="#ctx0" brushRef="#br0" timeOffset="13332.371">3757 12979 101 0,'-4'-6'427'0,"0"2"-208"0,0 1-60 0,-3-1 4 0,0-2-19 15,0 1-37-15,1 1-50 0,-2 1-57 16,2 0-85-16,0-1-39 0,1 2-35 16,0 0 61-16,-1 1 98 0,2 0 19 15,1 0 76-15,1 0 64 0,0 0 40 16,2 0 3-16,-1 1-17 0,1 0 4 15,0-2 34-15,0 2 14 0,0 0-44 16,0 0-48-16,0 0-25 0,0 0-53 16,0 0-32-16,-2 0-19 0,2 0-13 0,0 0 10 15,0 0-10-15,0 0 1 0,0 0 9 16,0 0-10-16,0 0 13 0,0 0 13 16,0 0 9-16,0 0 5 0,1 0-43 15,4 0-42-15,3 0 42 0,3 0 0 16,2 0 26-16,5 0-1 15,5 2-2-15,2 0 2 0,10 0-6 0,7-1 10 16,12 1 22-16,3-1 6 0,-2 1 4 16,-2 0-1-16,-2 0 10 0,-2 0 12 15,3-2 23-15,-1 1-2 0,0-1-8 16,1 0-39-16,-1 0 11 0,-1 0-8 16,1 0-27-16,-1 1 11 0,-1-1-12 15,-1 1 4-15,0-1-4 0,0 2 0 16,-2-1-19-16,1 2 4 0,-1-2-13 15,0 2 0-15,-1-1 0 0,2 2 12 0,-2-3-13 16,0 4 1-16,-3-2 0 16,2 1 25-16,-3 1-1 0,1 0 17 15,-2 0-13-15,-1-1 21 0,-1-1 25 0,-1 0 46 16,-5 1-34-16,-5-3-24 16,-5 1-23-16,0 0-11 0,4-2-16 15,4 2 10-15,6-1-13 0,-1 0 0 0,-2 0-9 16,-1-1 10-16,-2 2-10 0,1-1 15 15,-3-1-6-15,-1 0-9 0,-2 0 15 16,-1 0-5-16,-2 0 2 0,-1 0-13 16,-2 0 1-16,-2 0 0 0,-2 0 0 15,-3-3 0-15,-3 3-3 0,-3-1 0 16,-2 1-2-16,-2 0-28 0,-2 0-31 16,0 0-28-16,0 0-46 0,-2 0-49 15,-1 0-60-15,0-1-55 0,-1 0-144 16,1-3-281-16,0 2-677 0</inkml:trace>
  <inkml:trace contextRef="#ctx0" brushRef="#br0" timeOffset="15033.435">7794 4533 2671 0,'0'0'324'0,"0"0"-186"0,0 0-20 0,0 0 0 16,0 0 6-16,0 0 3 0,0 0-29 16,0 0-38-16,0 0-60 0,0 0-25 15,0 0-16-15,-9 38 28 0,6-14 13 16,1 9 25-16,1 11-23 0,-1 11 11 15,-1 0-12-15,-1-4 2 0,0-4-1 16,1-4-2-16,-3-3-41 0,3-7-60 16,-1-8-16-16,2-6-36 0,2-6-45 15,-2 2-45-15,2 0-86 0,0-3-88 16,0-4-103-16,0-3-291 0</inkml:trace>
  <inkml:trace contextRef="#ctx0" brushRef="#br0" timeOffset="15299.645">7541 4846 2360 0,'0'0'281'0,"0"0"-26"0,0 0-50 15,0 0-87-15,0 0-76 0,0 0-23 16,0 0 42-16,-4 57 34 0,10-32-12 16,3 4-23-16,1-1-25 0,1 1-16 15,3-1-4-15,-2-2-14 0,1-1 2 16,-1 0-1-16,0-2-1 0,0-3 14 15,1-2-15-15,-2-4 0 0,0-4 17 16,0-4 62-16,0-6 82 0,3-2-3 16,1-7 7-16,2-6-32 0,2-7-68 15,3-3-65-15,0-4-31 0,4-1-83 16,-1 0-42-16,0-1-105 0,-1 3-229 16,-3 6-798-16,0-10-820 0</inkml:trace>
  <inkml:trace contextRef="#ctx0" brushRef="#br0" timeOffset="18816.615">9466 4542 1538 0,'-1'-3'303'0,"1"3"-37"0,-2-1 38 0,2 1-65 16,-2 0-39-16,2 0-17 0,0 0 2 0,0 0-25 15,0 0-33-15,0 0-57 0,0 1-70 16,0 6-35-16,0 6 35 0,0 5 19 15,-2 12 12-15,0 13-2 0,-2 9-10 16,-1 3-19-16,-3-2 6 0,-2-4-6 16,2-6-2-16,1 1-11 0,-3-1-28 15,2-4-44-15,1-6-17 0,1-6-29 16,4-9-25-16,0-3-59 0,-1 2-68 16,2-2-112-16,1 1-92 0,0-8-225 15,0-3-310-15</inkml:trace>
  <inkml:trace contextRef="#ctx0" brushRef="#br0" timeOffset="19099.692">9279 4842 2332 0,'0'0'327'0,"0"0"-92"16,0 0-69-16,0 0-57 0,0 0-51 15,0 0-58-15,0 0 0 0,0 0 13 16,0 40 31-16,2-18-31 0,0 2-13 15,1 3 0-15,0-1-1 0,-1-1 0 16,2 0-15-16,0-3 14 0,1 3-17 16,3-1-4-16,2-3 10 0,0-2-3 15,1-4 16-15,1-1 2 0,1-5 20 16,3-3 71-16,-3-4 37 0,5-2-10 16,-1-1-28-16,2-6-28 0,1 0-33 15,-1-6-31-15,-1 0-57 0,-2-1-114 16,0-4-112-16,-2 2-198 0,-4 0-516 15,1-10-687-15</inkml:trace>
  <inkml:trace contextRef="#ctx0" brushRef="#br0" timeOffset="19716.469">10635 4530 1178 0,'0'0'391'0,"0"0"-148"0,0 0 49 0,0 0 19 16,0 0 2-16,0 0-52 0,0 0-53 15,0 0-33-15,0 0-38 0,0 0-48 16,0 0-83-16,0 0 7 0,0 0 15 15,0 0 36-15,8 53 14 0,-8-9-18 16,0 11-35-16,0 3 1 0,0-3-14 16,0-3-9-16,-4-3 0 0,-1 0 16 15,-1-1-17-15,-2-3-2 0,1-1-2 16,-2-11-10-16,4-7 8 0,1-6-49 16,-1-2-32-16,1 0-35 0,-2-1-29 15,0 0-57-15,0-7-102 0,0-3-136 16,1-4-320-16,-3-7-871 0</inkml:trace>
  <inkml:trace contextRef="#ctx0" brushRef="#br0" timeOffset="20001.705">10435 4889 1018 0,'0'0'1433'0,"0"0"-1356"0,0 0 17 16,0 0 22-16,0 0 29 0,11 48 19 15,0-30-30-15,0 2-16 0,2 4-51 16,2-2-16-16,1 3-16 0,1-1-16 16,0 1-18-16,1 1-1 0,0-1-1 15,-3-2-12-15,-4-3-3 0,1 0 0 16,-1-2 4-16,-3-4 12 0,0-4 11 16,-2-4-7-16,-2-2 18 0,0-2 51 15,-2-2 88-15,1-4 35 0,4-4-39 16,-1-5-63-16,2-4-91 0,2-5-3 15,2-4-119-15,5-3-16 0,3-3-57 16,2 2-53-16,2-5-125 0,4 4-283 0,-7 7-929 16</inkml:trace>
  <inkml:trace contextRef="#ctx0" brushRef="#br0" timeOffset="23319.09">9154 12853 1296 0,'0'0'774'0,"0"0"-389"15,-43 6-40-15,29-5-33 0,1 0-86 0,4 1-54 0,0-1-33 16,4 1-34-16,3-1-39 16,0-1-6-16,2 2-16 0,0-2-10 15,4 2 4-15,6 2 35 0,1 2 8 0,9 1-9 16,8 3-13-16,15-3 12 0,15-4 16 15,10 0 0-15,1-3-10 16,3-7-22-16,-4-3 1 0,1 0-4 0,-4-2-15 16,-3 0-10-16,-7 1-27 0,-8 1-16 15,-7 1-11-15,-11 4-16 0,-11 2-7 16,-4 0-17-16,-1 2-48 0,0-2-55 16,-2 1-57-16,-5 1-107 0,-4 1-145 15,-2 0-217-15,0 0-451 0,-2 0-312 0</inkml:trace>
  <inkml:trace contextRef="#ctx0" brushRef="#br0" timeOffset="23883.937">10498 12277 2346 0,'0'0'410'0,"0"0"-194"0,0 0-2 0,0 0 25 0,0 0-51 0,0 0-8 15,0 0 2-15,0 0-53 0,0 0-38 16,0 0-20-16,0 0-61 0,0 0-10 16,0 0-47-16,-11-23-15 0,19 28 9 15,1 3 31-15,2 5 22 0,5 3 15 16,2 2-15-16,-1 1 0 0,0 2-2 0,-1 0-11 16,0-3 13-16,1 0 0 15,-2-3 0-15,-1-1 2 0,0 0 10 16,-3-3 1-16,0-1 6 0,0-3 18 0,-1 0 10 15,-4-2 21-15,2-4 4 16,-3 2 14-16,-2-3 57 0,2 0 26 0,-1-3-25 16,0-1-18-16,4-6-4 0,0-5-22 15,4-7-24-15,5-8-24 0,4-15-16 16,6-16-8-16,5-4 8 0,2-3-21 16,0 0 7-16,6 6-20 0,2-5 0 15,7-2-2-15,1-3-16 0,5 0-8 16,3-4-21-16,1-1-13 0,-1-2-30 15,-2 5-43-15,-7-1-65 0,3 4-68 16,-6-1-38-16,-3 0-180 0,-6 0-486 16,-9 18-687-16</inkml:trace>
  <inkml:trace contextRef="#ctx0" brushRef="#br0" timeOffset="27150.166">3001 14667 696 0,'0'0'980'0,"0"0"-847"0,0 0-29 0,48-10 32 0,-26 6 23 0,5-1 58 16,0 0 9-16,4 2-55 0,6-1-27 15,7-2-6-15,16 1 16 0,17-4 8 16,9-2-13-16,5 0-6 0,-1-3-43 16,-5 1-14-16,1-3-14 0,3 2-7 15,-1 0-17-15,3 0-4 0,3 0-3 0,-2 1-4 16,-4 0 1-16,-3 2-20 0,-5 0-15 16,-6 1-1-16,-7 4 2 0,-5 0 8 15,-8 3-12-15,-13 1 2 0,-10 0 10 16,-9 2 13-16,-5-1-22 0,-2 1-2 15,1 0 0-15,-4 0-2 0,-5 0 0 16,-5 0-23-16,-1 0-36 0,-1 0 11 16,-3 1-14-16,-1-1-79 0,-4 3-119 15,-3-2-126-15,-4 0-328 0,3 1-891 16</inkml:trace>
  <inkml:trace contextRef="#ctx0" brushRef="#br0" timeOffset="30599.048">7952 6002 1661 0,'0'0'545'0,"0"0"-328"0,0 0-4 0,0 0-29 0,0 0-21 16,0 0-21-16,0 0-91 0,0 0-51 16,0 0-55-16,-40 23 23 0,36 0 32 15,2 3 48-15,-1 2-3 0,3 3-43 16,1-3-2-16,5-1-2 0,-1-5-17 15,5-4 3-15,0-4-10 0,3-5 26 16,3-3 16-16,-1-4 45 0,5-4 35 16,2-5 28-16,0-6-25 0,-2-6-33 15,0-2-31-15,-2-2-19 0,-7-2-16 16,-3 0-1-16,-6-2-15 0,-4 3-3 16,-11-2-13-16,-4 1-9 0,-14 2-42 15,-10 3-25-15,4 5-4 0,0 8-15 16,6 6-40-16,10 2-74 0,-4 5-179 0,1 1-197 15,7 1-531-15</inkml:trace>
  <inkml:trace contextRef="#ctx0" brushRef="#br0" timeOffset="30949.461">9339 6025 2320 0,'0'0'427'0,"0"0"-103"0,0 0-49 0,0 0-43 0,0 0-77 0,0 0-83 16,0 0-72-16,0 0-64 0,0 0 64 15,6 45 3-15,0-18 13 0,0 9-16 16,-2-2-3-16,-3 1-67 0,1 0-53 16,0-5-39-16,0 5-36 0,0 1-87 15,0-3-224-15,0-8-315 0,6 4-762 0</inkml:trace>
  <inkml:trace contextRef="#ctx0" brushRef="#br0" timeOffset="31448.92">10858 6192 1683 0,'0'0'1220'0,"0"0"-976"16,0 0 17-16,0 0-45 0,0 0-67 16,0 0-55-16,0 0-22 0,41-32 16 15,-25 29-34-15,5 1-50 0,-1 2-4 16,-1 2-36-16,-1 6-11 0,-2 2-28 16,-3 4 9-16,-5 2 0 0,-5 6 15 15,-3 1-18-15,-3 5-29 0,-8 2 18 16,-5 1 36-16,-3 2 15 0,-5 1 29 15,3-2 2-15,-1 0 1 0,4-3-2 16,3-4 15-16,4-6 25 0,8-3 25 0,3-5-18 16,1-4 9-16,9-2 16 15,4-1-7-15,5-2-25 0,10-2 0 16,14-2-41-16,8-6-7 0,9-3-97 0,-2 0-69 16,-2-3-120-16,-4-1-210 0,-15 4-645 15,2-4-503-15</inkml:trace>
  <inkml:trace contextRef="#ctx0" brushRef="#br0" timeOffset="32033.561">12359 6091 2599 0,'0'0'428'0,"0"0"-220"0,0 0 3 0,0 0-5 16,0 0-11-16,0 0-38 0,0 0-31 15,0 0-54-15,0 0-41 0,0 0-31 16,0 0-2-16,47-40-14 0,-30 35 4 16,1 0-10-16,-3 1 0 0,1 2-3 15,-4 1-12-15,0 1-24 0,-4 0-7 16,-2 4-27-16,-3 2-27 0,-3 3-18 15,0 2-18-15,-7 4-46 0,-3 3 12 16,-4 0 51-16,-1 4 51 0,-1-2 72 16,2 0 18-16,0-1 61 0,3 0 51 0,5-3-19 15,2-1-9-15,4-1-27 16,0 0 13-16,8-2 10 0,3 2 9 16,5 0-13-16,1-3-3 0,4 3-25 0,1 0-20 15,1 0-12-15,-1-1-13 0,0 0-1 16,-3 0-1-16,-5-1-1 15,-4-2-2-15,-4 1-30 0,-6 0-2 0,-8 2 34 16,-8-1 0-16,-12 5 0 0,-12 2-19 16,-11 2-80-16,-2-3-18 0,9-5-43 15,13-6-128-15,10-4-237 0,10-3-528 16</inkml:trace>
  <inkml:trace contextRef="#ctx0" brushRef="#br0" timeOffset="33165.932">13858 6107 1036 0,'-1'-3'569'0,"1"3"-370"0,0-2 34 0,0 0 46 0,0 1-27 16,0 1-52-16,0-2-36 0,0 2 0 15,1 0-11-15,-1 0-16 0,0 0-22 16,0 0-30-16,0 0-15 0,0 0-23 16,0 2-47-16,0 0-9 0,0 4-39 15,-1 5 29-15,-1 2 8 0,-3 6 10 0,-4 3 0 16,-1 2-34-16,0-1 0 16,-3 1 22-16,2 0 10 0,0-2 0 15,2 1 1-15,4-3 2 0,1-2 0 0,4-1 32 16,2-4 15-16,5-1 13 0,7 0 32 15,2-1-7-15,7-2-7 0,8-1-15 16,10-3-41-16,9-5-22 0,1-1-21 16,-3-6-45-16,-4-1-34 0,-10 1-36 15,-6-1-13-15,-6-1-121 0,-2-2-359 16,-5 2-795-16</inkml:trace>
  <inkml:trace contextRef="#ctx0" brushRef="#br0" timeOffset="33366.351">14019 6152 2610 0,'0'0'454'0,"0"0"-419"0,0 0 35 16,-5 41 61-16,8-17 63 16,1 3-39-16,2 9-53 0,2 9-2 15,0 7-34-15,-1 2 0 0,-3-3-9 0,-1-12-31 16,-3-10-26-16,0-6 0 0,0 0-26 15,-2 3-81-15,-1 5-110 0,-3 2-189 16,2-8-577-16,-2 0-1117 0</inkml:trace>
  <inkml:trace contextRef="#ctx0" brushRef="#br0" timeOffset="34648.932">9241 13644 1964 0,'0'0'1092'0,"0"0"-811"0,0 0-74 0,0 0-27 0,0 0-25 16,0 0-21-16,0 0-39 0,0 0-54 16,0 0-10-16,-22 45 19 0,13-15-3 15,-6 13-13-15,-7 13-3 0,-1 6-12 16,-4 2-4-16,-2-6-12 0,0-3 13 15,-4 0-16-15,-2 2-47 0,-3 0-62 16,-1-4-43-16,2-4-50 0,6-10-50 16,5-9-82-16,8-12-130 0,2-3-224 15,5-6-455-15</inkml:trace>
  <inkml:trace contextRef="#ctx0" brushRef="#br0" timeOffset="34866.519">8879 13773 3026 0,'0'0'396'0,"0"0"-164"0,0 0-100 15,0 0 10-15,49 4 12 0,-24 10 5 16,4 6-19-16,6 8-44 0,5 13-34 16,2 9-31-16,1 4-28 0,-8-4-3 15,-6-3-14-15,-4-4-8 0,-4-1-18 16,6-1-19-16,-2 0-37 0,1-7-60 15,-3-8-104-15,-4-8-186 0,4-4-681 16,-5-4-877-16</inkml:trace>
  <inkml:trace contextRef="#ctx0" brushRef="#br0" timeOffset="35367.145">8203 15270 3104 0,'0'0'357'0,"0"0"-280"0,0 0-27 0,0 0 20 0,0 0 56 16,0 0-12-16,0 0-30 0,0 0-68 0,0 0 3 16,0 0-1-16,0 0 15 0,-39 71-5 15,14-16 9-15,-6 9-9 16,-5-2 7-16,-2-3-1 0,-1-6-9 0,-2-1-16 16,1 2-9-16,3-5-40 0,0-2-44 15,7-10-24-15,6-7 2 0,6-10-26 16,3-5-23-16,-2 0-58 0,2-5-99 15,0-3-196-15,3-7-308 0,6-5-974 16</inkml:trace>
  <inkml:trace contextRef="#ctx0" brushRef="#br0" timeOffset="35549.274">7691 15447 2677 0,'0'0'593'0,"0"0"-218"0,0 0-141 16,0 0-68-16,0 0-18 0,37 11-30 15,-19 1 9-15,4 2-12 0,2 4-26 16,3 2-30-16,0 1-32 0,-1 3-27 16,0 2 1-16,4 2-1 0,8 4 0 0,6 5-2 15,8 7-26-15,7 1-36 0,-1-5-32 16,-5-4-93-16,-2-7-114 16,-5-10-331-16,-9-7-1048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27:37.695"/>
    </inkml:context>
    <inkml:brush xml:id="br0">
      <inkml:brushProperty name="width" value="0.05292" units="cm"/>
      <inkml:brushProperty name="height" value="0.05292" units="cm"/>
      <inkml:brushProperty name="color" value="#FF0000"/>
    </inkml:brush>
  </inkml:definitions>
  <inkml:trace contextRef="#ctx0" brushRef="#br0">7010 4614 1494 0,'0'0'529'0,"0"0"-285"0,0 0-28 0,0 0-16 0,0 0-103 0,0 0-20 0,0 0 13 0,0 0 86 15,0 0 48-15,48-4-71 0,-6-1-8 16,21-2-53-16,13-3-7 0,10-1-22 16,3 2-19-16,0 1-16 0,5 0-15 15,3 2-12-15,1 2-1 0,0 1-1 16,-3 2-3-16,-4 0 4 0,-1 0 3 16,-4-1 22-16,-5-2 3 0,-10 1-28 15,-5-3 2-15,-10 0-2 0,-14 1-2 16,-9 0 1-16,-11 2-1 0,-8-1-55 15,1-1-49-15,-2 0-90 0,-1-1-150 16,-8 1-373-16,-6-8-1188 0</inkml:trace>
  <inkml:trace contextRef="#ctx0" brushRef="#br0" timeOffset="2385.83">12495 6064 1616 0,'2'-4'367'0,"-1"1"-133"0,0 2 70 0,-1-1-17 0,2-1-1 0,-2 2-9 16,0 1-35-16,0 0-56 0,0 0-67 15,0 0-50-15,0 0-28 0,0 1-41 16,0 4-3-16,-1 2-47 0,0 7 50 15,-3 10 6-15,-6 14 51 0,-5 12-3 16,-6 3-42-16,-2-2 4 0,2-6-15 16,0-6 0-16,3 0-1 0,4-7 2 15,4-6-2-15,3-8-2 0,4 0-14 16,1-1 1-16,2 1 15 0,2 1 15 0,7-5 54 16,3 1 28-16,6-2 39 15,2-1 50-15,6-1-85 0,2-3-48 0,7 0-35 16,9-6 0-16,7-2-7 0,-3-1-11 15,-10-6-43-15,-10 3-62 0,-7-2-102 16,1-2-91-16,3-1-105 0,0-3-252 16,-7 1-517-16,-2-5-710 0</inkml:trace>
  <inkml:trace contextRef="#ctx0" brushRef="#br0" timeOffset="2585.385">12638 6309 453 0,'0'0'2739'16,"0"0"-2488"-16,0 0-86 0,0 0-89 16,-19 37 16-16,17-14 62 0,0 8 38 15,0 12-36-15,-3 7-51 0,2-1-36 0,0-10-33 16,-1-1-35-16,-3 0-1 16,0 0 0-16,-3-2-48 0,3-8-57 15,1-8-57-15,-1 6-52 0,-2 1-85 0,1 2-152 16,3-5-340-16,1-9-893 0</inkml:trace>
  <inkml:trace contextRef="#ctx0" brushRef="#br0" timeOffset="2834.928">13654 6151 2327 0,'0'0'1106'0,"0"0"-1059"0,-19 38 1 16,7-17 57-16,-3 4 12 0,-5 4 8 15,1 0-52-15,-4 3-29 0,-2 0 12 16,-1 2 8-16,1-1-30 0,0 0-34 0,-1-1 0 16,2 0-53-16,1-2-61 15,4-4-40-15,3-4-45 0,3-6-45 16,3-6-152-16,4-3-191 0,2-4-496 0</inkml:trace>
  <inkml:trace contextRef="#ctx0" brushRef="#br0" timeOffset="3050.751">13244 6186 2786 0,'0'0'331'16,"0"0"-107"-16,0 0 106 0,0 0-41 15,0 0-141-15,0 0-20 0,0 0-59 16,0 0 67-16,21 35 71 0,-5-9-29 15,4 5-76-15,1 0-56 0,-2 1-28 16,1-3-18-16,-3 0 0 0,0 0-15 16,-2 0-56-16,0 0-52 0,-3-2-24 15,-1 1-48-15,-1 1-78 0,-1-3-86 16,1-1-176-16,-1-5-265 0,-2-5-698 16</inkml:trace>
  <inkml:trace contextRef="#ctx0" brushRef="#br0" timeOffset="3284.748">14000 6131 3089 0,'0'0'399'0,"0"0"-351"0,0 0 43 15,0 0-53-15,0 0 73 0,6 38 68 16,-5-18-62-16,0 10 20 0,-1 11-62 15,-2 8-22-15,-2-4-25 16,-2-8-28-16,2-10 0 0,2-7-25 0,-1 5-90 16,2 1-83-16,1 4-60 0,0-2-106 15,8-6-241-15,4-6-444 0,-1-6-377 16</inkml:trace>
  <inkml:trace contextRef="#ctx0" brushRef="#br0" timeOffset="3550.468">14308 6267 3019 0,'0'0'348'0,"0"0"-211"0,0 0 24 16,0 0-63-16,0 0-44 0,0 0 53 15,0 0 12-15,-16 37 47 0,14-12-4 16,2 5-35-16,0-3-41 0,2-1-27 16,4-3-22-16,4-7 0 15,1 0-6-15,3-5-30 0,3-3 1 0,4-5 0 16,0-3 16-16,3-2 16 0,2-9-31 15,-2-5-3-15,-2-6-52 0,-4-2 0 16,-4-7-7-16,-5 1 34 0,-7-2-27 16,-5-2-19-16,-9 1-41 0,-5 2 66 15,-7 1-22-15,-2 7-7 0,-4 5-41 16,-7 8-89-16,-8 9-151 0,5 2-264 16,7 5-562-16,-2 9-535 0</inkml:trace>
  <inkml:trace contextRef="#ctx0" brushRef="#br0" timeOffset="4717.863">14815 6249 1266 0,'0'0'790'0,"0"0"-405"0,0 0-72 0,0 0 5 0,0 0-34 0,0-38-36 16,4 29-74-16,2 3-54 0,2-1-48 16,1 0-29-16,2 2-5 0,4 2 1 15,2-1-14-15,3 4-7 0,2 0-6 16,1 4-12-16,-1 1-22 0,-1 5-9 16,-4 3 15-16,-1 1-19 0,-4 4-3 15,-5-1 10-15,-5 5-13 0,-2 0-19 16,-10 3 4-16,-4 1 2 0,-6-1-15 15,-4 1 21-15,-2 0 24 0,-1-2 24 0,3-2 25 16,3-4 13-16,5-3 44 0,3-4 16 16,5-4-16-16,5-2-35 15,3-2-29-15,0 0-16 0,7-3 52 0,4 1 49 16,7-1 59-16,3-1 33 0,6-3-130 16,3-5-65-16,1 1-81 0,1-5-92 15,0 2-70-15,-2-3-69 0,-3 1-163 16,-2-4-254-16,-6 4-520 0</inkml:trace>
  <inkml:trace contextRef="#ctx0" brushRef="#br0" timeOffset="5017.54">15349 6142 2381 0,'0'0'567'0,"0"0"-291"0,0 0 39 15,0 0-44-15,0 0-38 0,0 0-11 16,0 0-35-16,0 0-55 0,0 0-98 15,0 0-34-15,0 0-52 0,0 0 46 16,0 0 6-16,-14 37 24 0,6-20-2 0,-2 4-7 16,1-1-14-16,-2 0-1 15,2 1-15-15,1-3-3 0,2 1-4 16,2-3-3-16,1 0-3 0,3 0 7 0,0-4 0 16,6 0 21-16,2-3 34 0,7-1 13 15,2-1-4-15,5-2-3 0,2-2-38 16,3-1-2-16,2-2-31 0,-1 0-34 15,0-6-49-15,-2 1-54 0,-1-3-48 16,-2-1-58-16,-7 2-106 0,0-4-215 16,-4 1-223-16,-6 1-694 0</inkml:trace>
  <inkml:trace contextRef="#ctx0" brushRef="#br0" timeOffset="5200.402">15406 6206 2468 0,'0'0'509'15,"0"0"-259"-15,0 0-56 0,0 0-76 16,0 0-14-16,0 0 76 0,0 0 53 16,24 46-17-16,-17-24-67 0,-1 3-66 15,0 1-33-15,-3 3-13 0,1 0-16 16,-4 0-8-16,0-1-13 0,0-1-28 16,0-3-71-16,0-1-81 0,1-3-66 0,1-2-88 15,2-6-206-15,-1-2-714 16,5-10-690-16</inkml:trace>
  <inkml:trace contextRef="#ctx0" brushRef="#br0" timeOffset="5783.323">16292 6216 2387 0,'0'0'423'0,"0"0"-304"0,0 0 61 16,0 0 34-16,0 0-65 0,0 0-13 15,0 0-66-15,0 0-13 0,0 0 9 0,-38 44 6 16,13-8-15-16,1 2-35 15,0-4-21-15,4-3 2 0,-2-5-3 16,-2 4-43-16,-2 2-67 0,0-2-41 0,2-6-52 16,3-2-107-16,4-8-168 0,3-6-192 15,6-5-537-15,3-8 423 0</inkml:trace>
  <inkml:trace contextRef="#ctx0" brushRef="#br0" timeOffset="5956.64">16045 6191 2797 0,'0'0'513'0,"0"0"-218"16,0 0 24-16,0 0-146 0,0 0-70 16,0 0-22-16,0 0 55 0,0 0 59 15,48 46-62-15,-34-22-81 0,2 2-37 16,-1 2-12-16,-1-1-2 0,2 1-1 16,-1-5-20-16,3 2-48 0,2-5-30 15,-1-1-88-15,3-2-84 0,2-2-120 16,2-5-277-16,-9-3-808 0</inkml:trace>
  <inkml:trace contextRef="#ctx0" brushRef="#br0" timeOffset="6399.857">16634 6095 2753 0,'0'0'532'0,"0"0"-223"0,0 0-19 0,0 0-114 0,0 0-79 0,0 0-50 0,0 0 28 15,20 50 40-15,-9-11-22 0,0 11-10 16,-1 3-43-16,-2-9-15 0,-6-10-7 15,0-12-15-15,-2-2-3 0,0 4-41 16,0 2-58-16,0 3-74 0,1-2-67 16,0-5-116-16,4-3-196 0,0-8-607 15,8-7-645-15</inkml:trace>
  <inkml:trace contextRef="#ctx0" brushRef="#br0" timeOffset="6787.448">16974 6191 2300 0,'0'0'372'15,"0"0"-231"-15,0 0 58 0,0 0 70 0,0 0-24 16,0 0-20-16,0 0-84 0,0 0-31 16,0 0-15-16,0 0-17 15,0 0-9-15,0 0-17 0,-8-22-2 0,11 22 40 16,2-4-25-16,2 2-65 0,4-1-22 15,2 0 7-15,1 3 3 0,3 0-4 16,1 6-15-16,2 5 9 0,0 4 21 16,-1 5-39-16,-2 4 15 0,1 2 22 15,-5 3-25-15,-2 2 9 0,-6 0-9 16,-1-2-9-16,-4-2 3 0,-6-4 3 16,-6-2 12-16,-3-2 18 0,-4-4-12 15,-3-3 13-15,-1-6 1 0,-2-2 43 16,0-4 12-16,3-4 31 0,4-6 3 15,2-5 3-15,3-5-22 0,5-9-27 16,3-12-26-16,5 0-17 0,1 6-1 16,7 2-40-16,1 9-46 0,7 1 8 15,1-3-24-15,3 7-48 0,2 5-98 16,1 3-166-16,-3 5-399 0,6 2-1124 0</inkml:trace>
  <inkml:trace contextRef="#ctx0" brushRef="#br0" timeOffset="7601.541">17374 6163 1745 0,'0'0'390'0,"0"0"-232"0,0 0 108 0,0 0-5 15,0 0-43-15,0 0-16 0,0 0-40 16,0 0 13-16,0 0-8 0,0 0-53 15,0 0-58-15,0 0-37 0,0 0-3 0,43-36-13 16,-32 33 7-16,0 0-10 0,2 3-22 16,-2 0-6-16,2 0 9 15,1 3 13-15,-1 4 6 0,1 3 0 0,-1 0-20 16,1 5 17-16,-2 1-29 0,-1 2-18 16,-3 2-22-16,0 2 18 0,-6 0 9 15,-2 0-5-15,0 1-7 0,-8 0-7 16,-4 0 10-16,-1 0 21 0,-5-2 33 15,1-1 26-15,-2-4 9 0,2-2 54 16,3 0 28-16,4-5 9 0,3 0-3 16,0-3-10-16,5 0-15 0,0 0-13 15,2 0 8-15,2-1 25 0,5 0 40 16,0-1 2-16,5 2-52 0,4-3-34 16,2 0-32-16,4-3-8 0,3 0-34 15,4-4-46-15,-2-3-64 0,4 0-118 16,-2-3-116-16,-1-1-203 0,-4 3-682 15,3-7-1086-15</inkml:trace>
  <inkml:trace contextRef="#ctx0" brushRef="#br0" timeOffset="7934.483">17965 6100 3452 0,'0'0'583'0,"0"0"-347"0,0 0 27 0,0 0-50 0,0 0-63 16,0 0-87-16,0 0-63 0,0 0-49 15,0 0-33-15,0 0 26 0,0 0 26 16,-33 51-14-16,24-30-8 0,-2-1 6 16,0-1-7-16,4 1 10 0,-1-1 12 15,4-2 6-15,1 1-2 0,3-4 17 16,0 1 10-16,0-2 25 0,7-2 9 15,1 1 16-15,3-2 30 0,5-1 18 16,1-3-33-16,2-1-16 0,5 0-15 0,1-4-9 16,-1 0-25-16,5-1-25 0,-1-4-55 15,-1-2-80-15,-2-1-78 16,0-2-74-16,-6-1-85 0,1 0-166 0,-7-3-484 16,-3 3-506-16</inkml:trace>
  <inkml:trace contextRef="#ctx0" brushRef="#br0" timeOffset="8133.679">18075 6132 1785 0,'0'0'1252'0,"0"0"-1057"0,0 0-45 15,0 0-23-15,0 0 95 0,-11 37 54 16,11-15-31-16,0 4-25 0,4 2-41 16,0 1-50-16,-1 0-52 0,1 0-31 15,-2-1-12-15,0-1-4 0,0 0-28 16,-2-3-2-16,0 1 0 0,0-4-58 15,0 1-40-15,0-3-62 0,0-1-78 16,0 0-149-16,0-5-219 0,2-5-700 16,8-8-790-16</inkml:trace>
  <inkml:trace contextRef="#ctx0" brushRef="#br0" timeOffset="8435.489">19022 6159 2067 0,'0'0'285'0,"0"0"-185"0,-48-2 152 16,33 2 5-16,-3 2 9 0,0 5-37 15,3 2-58-15,-1 5 6 0,3 3-10 16,2 4-16-16,-1 3-61 0,0 4-34 16,-2 2-21-16,3 0-33 0,2 0 15 15,-3-2-17-15,0-1-18 0,-1-3-63 16,-1 0-82-16,1-5-60 0,1-2-39 16,3-6-120-16,1-3-190 0,2-8-195 15,3 0-735-15</inkml:trace>
  <inkml:trace contextRef="#ctx0" brushRef="#br0" timeOffset="8634.497">18674 6075 2553 0,'0'0'735'0,"0"0"-493"15,0 0 65-15,0 0 44 0,0 0-130 0,0 0-72 16,0 0-94-16,0 0 28 0,0 0 22 16,52 31-25-16,-26-3-41 0,1 1-23 15,-2 0-16-15,1 2 0 0,0-2-1 16,-1 1 0-16,0-3-2 0,-1 0-62 15,-2 0-30-15,-1-4-31 0,-3 1-53 16,1-3-57-16,-3-1-96 0,-1 1-165 16,-1-6-317-16,-4-5-892 0</inkml:trace>
  <inkml:trace contextRef="#ctx0" brushRef="#br0" timeOffset="8884.234">19393 6053 2997 0,'0'0'447'0,"0"0"-316"0,0 0 55 16,0 0-76-16,0 0-22 0,0 0-41 16,0 0-46-16,-3 38 97 0,4-2 24 15,-1 11-1-15,2 6-37 0,0-10-38 16,-2-11-21-16,0-13-9 0,0 1-14 15,0 2-2-15,0 3-46 0,2 3-90 16,-2-3-107-16,3-3-91 0,2-6-126 16,0-5-255-16,4-5-656 0</inkml:trace>
  <inkml:trace contextRef="#ctx0" brushRef="#br0" timeOffset="9283.56">19791 6032 1357 0,'0'0'2101'16,"0"0"-1895"-16,0 0-58 16,0 0-15-16,0 0 2 0,0 0-1 0,0 0-37 15,0 0-7-15,0 0-37 16,0 0-53-16,0 0-22 0,0 0-24 0,0 14 46 16,0-6 31-16,0 2 0 0,0 3-12 15,2-1 0-15,0 0-4 0,4 2-3 16,1 2-10-16,4-1 20 0,0 3-10 15,1 1-8-15,3 3 26 0,-1 0-8 16,2 1 6-16,-3 1-10 0,0-1-18 16,-3 0 1-16,-3-2-2 0,-2-1-10 15,-3-3-8-15,-2-2 4 0,-3-2 13 16,-7-1 2-16,-1-5 3 0,-7 1 12 16,-1-3 22-16,-6-1-9 0,-2-4-9 15,-2-1-1-15,1-5 19 0,3-6 3 16,2-2 9-16,6-4 12 0,5-4 4 15,5-6-32-15,4-8-33 0,3 2-3 16,5 0-31-16,8-1-21 0,1 10-27 16,5-2-38-16,0 6-22 0,8 6-65 15,-1 7-64-15,1 4-199 0,-6 3-549 0,10 4-1033 16</inkml:trace>
  <inkml:trace contextRef="#ctx0" brushRef="#br0" timeOffset="9734.892">20232 6099 2547 0,'0'0'444'0,"0"0"-175"0,0 0 109 15,3-39-66-15,4 29 20 0,-1 1-75 0,4 0-69 16,-1 2-34-16,1 0-63 16,5 4-91-16,0 3-24 0,2 0-22 15,2 4-3-15,1 6 9 0,-1 2-9 0,-1 3-12 16,-3 2-20-16,-4 3 1 0,-4 3 0 15,-3 2 18-15,-4 0 15 0,-6 1 1 16,-2 1 30-16,-4 0 16 0,-4 0 16 16,0 0 2-16,-4 1 7 0,0-2 0 15,5-3 3-15,5-1 25 0,1-3 36 16,5-6-18-16,4-1-24 0,4-1-4 16,6-4 3-16,5-1 15 0,11-3-15 15,12-3-46-15,13-5-21 0,4-9-118 16,-1-1-129-16,-7-7-154 0,-12 4-299 15,-6-1-606-15,-10 6-436 0</inkml:trace>
  <inkml:trace contextRef="#ctx0" brushRef="#br0" timeOffset="10017.657">20931 5982 2727 0,'0'0'354'0,"0"0"-204"0,0 0 19 16,0 0-17-16,0 0-15 0,0 0 20 0,0 0 44 15,0 0 31-15,-22 50-80 0,15-28-72 16,-1 3-30-16,-2 0-32 0,1 3 10 16,-3 0-13-16,1 0-12 0,-1 0-1 15,-1-1 1-15,2 0-1 0,0-1 0 16,1-1 1-16,5-1 15 16,1-2 10-16,4-6 15 0,0 0-12 0,7-2 15 15,2-3 37-15,5 0 21 0,5-3-3 16,2-1-25-16,10-1-27 0,11-3-31 15,9-3-18-15,3-2 0 0,-2-5-61 16,-6 0-37-16,-12-1-61 0,-6 1-111 16,-6 0-111-16,-4-1-152 0,3-4-439 15,-4 3-443-15</inkml:trace>
  <inkml:trace contextRef="#ctx0" brushRef="#br0" timeOffset="10217.652">21017 6191 2722 0,'0'0'504'0,"0"0"-386"0,0 0-13 16,-12 41 170-16,12-21 21 0,1 6-49 15,3 8 1-15,2 9-38 0,2 12-81 16,-1 1-52-16,-2-3-38 0,-1-5 1 16,-2-6-21-16,-2 0-19 0,0-1-16 15,0-2-63-15,-2-5-111 0,0-7-97 16,1-8-194-16,0-8-654 0,1 4-1358 0</inkml:trace>
  <inkml:trace contextRef="#ctx0" brushRef="#br0" timeOffset="21475.659">8083 2970 962 0,'0'0'339'0,"0"0"-209"0,12-39 62 16,-8 28 97-16,0 1-39 0,-1-1-1 16,1 3-3-16,-2-1-5 0,0 1-26 15,1 0-17-15,-1 4-26 0,-2-1-36 16,0 1-16-16,0 2-7 0,0-1-18 16,0 2-20-16,0 0-5 0,0 1-20 0,-2 0-28 15,-1 0 27-15,-1 0-29 16,0-1-20-16,1 1-31 0,-3 0-10 15,-1 0-24-15,-5 0 8 0,0 4-3 0,-2 4 22 16,-4 3 38-16,0 3 12 16,-1 3 10-16,-2 4-3 0,2 5-16 15,3 2-3-15,-4 8 2 0,-1 10-2 0,2 12 0 16,1 6-2-16,5-5-1 0,7-8-16 16,4-5 19-16,2-10-12 0,0-6 12 15,2-7 0-15,4-5 0 0,0 3-22 16,3-1 4-16,5 0 2 0,1-6-1 15,3-3 17-15,-1-4 13 0,4-3 18 16,1-2 7-16,-1-2-4 0,0-6 4 16,-1-1-3-16,1-3 0 0,-4-2 2 15,1-4-37-15,-5 2-21 0,-2-2-16 16,-2-2-5-16,-4 1-33 0,-3 0 15 16,-2-2-44-16,-8 1-15 0,-4 1 5 15,-3 2 12-15,-5 2 21 0,0 3 81 16,-2 2 28-16,3 3 36 0,0 1 15 15,5 4 7-15,1-3-29 0,4 3-16 16,4 0 3-16,3-2 38 0,2 0-35 0,2 0-47 16,1 1-29-16,8-3-27 15,0 1 31-15,5-4 25 0,3 0 22 16,4 0 9-16,2-3-29 0,3 1 1 0,-4 1-2 16,1 0 0-16,-1 0-1 0,-1 1-12 15,-4 2 9-15,0 0-10 0,1 2-3 16,-5 1-3-16,-1 2-6 0,-3 0 6 15,-1 0 19-15,2 2 3 0,-5 1 13 16,1 3-13-16,-2-1 13 0,2 1-15 16,-2 4-1-16,1-1 3 0,-3 2 29 15,1 6 40-15,0 3-6 0,-1 1-25 16,-2 7-16-16,0 2 13 0,-2 1-6 16,0 0-17-16,-2 3-2 0,0-8-1 15,0 2-10-15,0-7-2 0,-3-2-28 16,4-5-63-16,1-3-66 0,0-7-99 15,0-4-250-15,0 0-722 0,1-14-663 0</inkml:trace>
  <inkml:trace contextRef="#ctx0" brushRef="#br0" timeOffset="21829.517">8497 3336 1170 0,'0'0'1439'0,"0"0"-1213"0,0 0-14 0,0 0-46 16,0 0-19-16,0 0-36 0,0 0-29 16,0 0-82-16,0 0-1 0,0 0 1 0,-6 51 61 15,8-28-11-15,0 1-21 16,-2 1-7-16,2-2-19 0,-2 0-3 16,0-4 0-16,0 0-2 0,0-2-39 0,0-3-86 15,0-3-111-15,0-3-150 0,0-3-250 16,0-3-648-16</inkml:trace>
  <inkml:trace contextRef="#ctx0" brushRef="#br0" timeOffset="21983.69">8428 3201 2878 0,'0'0'342'0,"0"0"-119"0,0 0-105 16,0 0-49-16,0 0-59 0,0 0-10 15,0 0-133-15,0 0-189 0,0 0-311 16,0 0-1259-16</inkml:trace>
  <inkml:trace contextRef="#ctx0" brushRef="#br0" timeOffset="22850.253">8754 2947 189 0,'0'0'1725'0,"0"0"-1482"0,0 0 104 16,0 0-44-16,0 0-30 0,-26-37 8 15,23 34-31-15,1 2-76 0,2 1-76 16,0 0-98-16,0 5-38 0,0 4-85 15,0 9 123-15,0 11 66 0,2 14 16 16,6 10-22-16,-2 5-32 0,1-4-3 0,-3-5-3 16,-4-6-19-16,0 1-3 0,0-2 0 15,-2 0-31-15,-4-7-29 0,5-6-9 16,-1-8-13-16,0-3 10 0,0 0 18 16,0-1 0-16,-1-1 29 0,3-6-10 15,0-5-9-15,0-4-20 0,0-1 32 16,0-8 32-16,3-5 0 0,-1-10-83 15,0-13-54-15,-2-15-30 0,-2-6 39 16,-3-3 57-16,-2 2 71 0,1 5 17 16,-1-4 22-16,5 2-3 0,0 3 44 15,2 2 13-15,0 11 3 0,2 13 25 16,2 5 6-16,3 4-9 0,-1-3-20 16,4 0 10-16,3 0-14 0,0 3-28 15,3 3-15-15,-1 3-30 0,3 3-21 16,0 2-21-16,0 1-8 0,2 3-21 15,0 2 9-15,-3 5 0 0,-1 4 6 0,0 6-18 16,-3 2-7-16,-2 5 44 16,-2 5-19-16,-7 7-12 0,-2 9-14 0,-11 8-12 15,-5 2-16-15,-1-11-4 0,1-12 42 16,5-10 51-16,1-2 13 0,-2 2 9 16,1 0 71-16,-3-1 6 0,5-3-7 15,3-4-22-15,4-4-28 0,2 1-40 16,2-3-1-16,4-1 56 0,8 1 32 15,1-1 8-15,6-1-21 0,0-1-17 16,6 3-24-16,0-2-17 0,-2 2-15 16,3 1-2-16,-5 2-1 0,-2 1-29 15,-5 0-2-15,-5 2 0 0,-6 2-42 16,-5 0 39-16,-3 3 2 0,-12 3-37 16,-12 4-48-16,-16 6-41 0,-9 0-30 15,-4-1 41-15,12-9 83 0,11-7 6 16,11-9-119-16,5-4-222 0,5 0-419 15,-7-13-796-15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29:17.711"/>
    </inkml:context>
    <inkml:brush xml:id="br0">
      <inkml:brushProperty name="width" value="0.05292" units="cm"/>
      <inkml:brushProperty name="height" value="0.05292" units="cm"/>
      <inkml:brushProperty name="color" value="#FF0000"/>
    </inkml:brush>
  </inkml:definitions>
  <inkml:trace contextRef="#ctx0" brushRef="#br0">17652 5163 848 0,'0'0'39'0,"0"0"570"0,0 0-251 0,0 0-79 16,0 0 12-16,6-36-7 0,-6 33-59 15,0-1-39-15,0 2-48 0,0-1-24 16,0 2-18-16,0-1-17 0,0 0-9 16,0 2-7-16,0-1 10 0,0 1-10 15,0-1-10-15,0 1-18 0,0 0-13 16,0 0-7-16,0 0-11 0,0-1-1 16,0 1 0-16,0 0-1 0,0 0-1 15,0 0 0-15,0 0 0 0,-2 0 0 16,2 0 1-16,0 0 11 0,0 0-10 15,0 0 0-15,0 0 0 0,0 0-1 16,0 0 0-16,0 0-1 0,0 0 1 16,0 0-1-16,0 0-1 0,0 0-1 15,0 0 1-15,0 0 4 0,0 0 11 16,0 0 1-16,0 0 0 0,0 0 6 16,0 0-6-16,0 0-3 0,0 0-10 15,0 0-3-15,0 0-13 0,0 5 3 0,0 3 10 16,0 5 12-16,0 3 4 15,2 5 6-15,0 4-7 0,-1 11 1 16,2 11 9-16,-1 9 3 0,-2 5-25 0,2 0 13 16,-2-3-4-16,2-3-9 0,-2-1 13 15,0 1-14-15,2 3 10 0,-2-1 10 16,0 0-6-16,0-1-4 0,0-1 1 16,-2-3-1-16,-2-2-12 0,-1 1 0 15,2-4 1-15,-3-2 24 0,2-9-7 16,1-7-2-16,-1-7-13 0,2-3 8 15,-2 3-11-15,-2 0-2 0,2 1-13 16,0-5-44-16,0-4-56 0,3-6-64 16,-3-5-82-16,4-3-176 0,-2-4-352 15,2-17-1183-15</inkml:trace>
  <inkml:trace contextRef="#ctx0" brushRef="#br0" timeOffset="1167.291">17606 5160 1279 0,'0'0'303'0,"0"0"-180"0,0 0 134 0,0 0 44 0,0 0 0 16,0 0-56-16,0 0-110 0,0 0-36 15,-4-39-44-15,12 35-17 0,1-1-6 16,7-1 6-16,1 2-25 0,5 0-12 15,9-1-1-15,9 1-1 0,16 0-15 16,6 1 14-16,7-3 2 0,3-2 2 0,5 1 11 16,5-3 9-16,7 0-19 0,7 0 22 15,8-5 29-15,8 1 20 0,8 1 8 16,10-2 13-16,6 1 0 0,7-1-9 16,5 3-23-16,4 0-45 15,7 2-15-15,3 1 25 0,6 2-6 0,2 0 3 16,3 1 6-16,2-1 7 0,4 1 3 15,5 0 1-15,3-1-5 0,3 1-12 16,4-1 6-16,4 0-15 0,1 0-16 16,2-1 0-16,3 2 0 0,-4 0 0 15,3-1 1-15,-2 1-1 0,-3 2 1 16,-3 0 0-16,-3 2 11 0,-8 1-9 16,-7 0 12-16,-8 0 4 0,-15 0-4 15,-10 1 1-15,-14 0-13 0,-12-1 13 16,-10 1-14-16,-12 0 20 0,-11-2-19 15,-10 1 18-15,-6 1 7 0,-7-2 16 16,-4 1 5-16,-7 1 44 0,-3 0 0 0,-12 0-44 16,-7 0-21-16,-9 0-16 15,0 1-10-15,-4 1-2 0,4-1-1 0,-2 4-21 16,-5 0 4-16,-3 4-7 0,0 2 4 16,-6 4 5-16,-1 5 13 15,-1 5 0-15,-2 8 3 0,-3 10-2 0,-3 8 1 16,-5 5 0-16,2-1 1 0,2-2 1 15,1-4 1-15,1 3 10 0,2 3 1 16,2-1 15-16,1 1-1 0,0 3 10 16,2 0 3-16,2 0 3 0,-1 0-3 15,1-3 12-15,-1 1-3 0,1-3-3 16,0-2 3-16,-4-3-6 0,2-2-10 16,-2-3-8-16,-2-2-13 0,-2-8-11 15,-1-5 2-15,-3-7-3 0,0-2 0 16,-5 4-2-16,-3-1-13 0,-6 3 2 15,-8-2 1-15,-13 0 0 0,-13-5-9 16,-10-4-13-16,-3-7-3 0,-2-1 4 16,-3-3 11-16,-6-3 7 0,-7 0-6 15,-6 0 8-15,-7 0 1 0,-8 0 11 0,-5 0-1 16,-6 0 1-16,-7-2 1 0,-5 1 1 16,-6-1 2-16,-6 1 12 15,-6 1-2-15,-3 0-11 0,-6 0-1 0,-3 0-1 16,-5 0 0-16,-4 0-2 0,-1 1 0 15,-4 1-1-15,-3 0-10 0,-1 2 11 16,-2-1-10-16,-1 1-3 0,-2 3 12 16,-2-2-13-16,-1 0 15 0,0 3 1 15,-1-3 0-15,2 3 3 0,-2-2-1 16,7-1 11-16,4-1-1 0,2 0-12 16,9 1 31-16,4 0-4 0,5-2-6 15,6-1-5-15,7 0-4 0,8-2 3 16,9 0 7-16,5-4-21 0,8 1 11 15,8-3-10-15,8 0 1 0,9 0 0 16,7-1-2-16,13 0-1 0,5-2 0 16,12 0-11-16,10 2 11 0,11 0-18 15,9 0-44-15,7 1-26 0,-5-3-20 16,3 2-46-16,-2-4-50 0,5 1-57 0,5-1-208 16,3 0-718-16,2-8-1135 0</inkml:trace>
  <inkml:trace contextRef="#ctx0" brushRef="#br0" timeOffset="1846.121">18237 5391 2626 0,'-1'-3'495'0,"1"1"-243"0,0 2 37 0,0 0-122 0,0 0-85 0,0 0-32 16,0 2-37-16,0 2-10 0,3 6 25 16,-1 3 33-16,2 8-11 0,-1 4-13 15,-1 3-34-15,-2 4-2 0,-2 0-1 16,-1-1-14-16,-1 0-39 0,0-2-64 15,4-3-59-15,0-1-109 0,2-5-123 16,7-6-274-16,-2-2-482 0</inkml:trace>
  <inkml:trace contextRef="#ctx0" brushRef="#br0" timeOffset="2169.003">18590 5367 3134 0,'0'0'462'0,"0"0"-386"0,0 0 84 16,0 0-50-16,0 0 14 0,40-4-21 0,-23 7-81 16,1 1-19-16,3 4-3 15,3 2-1-15,-4 3-21 0,4 4 0 16,-3 0-31-16,-4 4-14 0,-1 0-5 0,-5 1-6 16,-2 2-7-16,-5 0 28 0,-1 1-9 15,-3-2 5-15,-9-1 36 16,-4-2 25-16,-8 0 48 0,-10 0 5 0,-13-2-12 15,-12-3-3-15,1-6 16 0,10-7 53 16,12-2 22-16,13-7-4 0,2-2 28 16,3-8-8-16,-1-4-55 0,5-6-90 15,6-3-59-15,5-2-49 0,11-1-13 16,16 0-19-16,20-2-49 0,18 3-66 16,8 2-260-16,-15 8-731 0,-7 5-689 0</inkml:trace>
  <inkml:trace contextRef="#ctx0" brushRef="#br0" timeOffset="2500.083">19544 5002 2863 0,'0'0'441'0,"0"0"-227"0,0 0 101 16,0 0-25-16,0 0-35 0,-39-17-106 15,38 19-137-15,0 7-12 0,-1 11 0 16,0 16 25-16,2 17 40 0,4 11 2 16,1 1-5-16,0 0-19 0,-3-3-9 15,-2 2-1-15,-2 7-11 0,-4 2-7 16,-4 3-12-16,1 3 0 0,-5 1-3 15,1-2-17-15,2-6-51 0,-2-8-42 16,6-9-29-16,1-16-28 0,4-11-32 16,2-13-42-16,0-7-166 0,4-5-696 15,7-10-817-15</inkml:trace>
  <inkml:trace contextRef="#ctx0" brushRef="#br0" timeOffset="2817.251">19743 5392 2047 0,'0'0'1337'0,"0"0"-1134"0,0 0 28 16,0 0 8-16,0 0 17 0,0 0-48 15,0 0-88-15,1-39-37 0,9 30-46 16,7-1-22-16,5-1-3 0,4-1-12 16,2 2-19-16,1 2-5 0,0 4-10 15,-1 3-9-15,-3 1 0 0,-4 4-19 16,-5 6-18-16,-4 3-32 0,-7 4-3 15,-5 4 34-15,-4 4 28 0,-15 11 19 16,-2-4-33-16,-5 2 23 0,-3 0 25 16,5-7 19-16,-2 2 35 0,3-3 44 15,5-6 30-15,7-3-6 0,4-4-32 16,5-6-49-16,2 0-22 0,8-3-18 16,6-4 15-16,5 0-21 0,13-11-63 15,12-8-108-15,11-8-182 0,1-6-592 16,-13 4-595-16</inkml:trace>
  <inkml:trace contextRef="#ctx0" brushRef="#br0" timeOffset="3084.23">20344 5313 2429 0,'0'0'519'16,"0"0"-330"-16,0 0 32 0,0 0 42 16,0 0-20-16,0 0-92 0,0 0-60 15,45 36 3-15,-34-26-26 0,2-2-24 16,0 3-16-16,1-1-27 0,-2-1-1 15,-2 3-19-15,-1 0-43 0,-3-1-31 16,-4 3-17-16,-2-1 15 0,-4 0 45 16,-7 1 39-16,-6-1 11 0,-5 0 2 15,-4-2-1-15,-3-2 14 0,-2-2 20 16,4-3 24-16,2-2 43 0,2-2-3 16,10-5-8-16,3-4-11 0,4-4-80 15,6-6-28-15,4-4-121 0,8-3-30 16,6-3-69-16,12-3-170 0,10-3-258 0,-4 8-698 15</inkml:trace>
  <inkml:trace contextRef="#ctx0" brushRef="#br0" timeOffset="3334.901">20971 4861 2952 0,'0'0'464'16,"0"0"-144"-16,0 0 67 0,0 0-39 15,0 0-107-15,0 0-94 0,0 0-64 16,0 0-19-16,0 0-52 0,-30 45-9 16,14 12 40-16,1 12 15 0,0 8-3 15,3 2-15-15,1 0-7 0,-3 4-5 16,-4 5-26-16,-1 5 1 0,-7 3-3 16,-3 6-46-16,-1 0-67 0,-1-2-49 15,1-6-22-15,2-8-31 0,5-10-36 16,2-9-18-16,5-12-106 0,7-16-98 15,5-12 1-15,2-13-81 0,2-10-513 0</inkml:trace>
  <inkml:trace contextRef="#ctx0" brushRef="#br0" timeOffset="3734.241">21052 5450 3112 0,'0'0'531'15,"0"0"-405"-15,0 0 32 0,0 0-10 16,0 0 30-16,0 0-41 0,0 0-35 16,0 0-7-16,24-39-59 0,-17 34-36 15,2 0-24-15,1 0-1 0,0 2 0 16,-1 2-9-16,0 1-12 0,-1 3-31 16,0 3-7-16,-3 3 19 0,-2 4 15 15,-3 3 3-15,-3 5 35 0,-5 2 12 16,-5 4 16-16,-1 0-3 0,-1-1 8 15,2-3 17-15,2-3 24 0,5-3-12 16,3-5-22-16,3-2-7 0,4-3-2 16,7-2 15-16,4 1 28 0,5-5-6 15,3 2-13-15,3-3-19 0,3 0-20 0,-1 0-2 16,-2 0-2-16,-3 2-4 0,-5-1-20 16,-4 2-4-16,-7-1-28 15,-7 4-52-15,-1-1 3 0,-9 4 49 0,-9 2 54 16,-9 3-27-16,-10 2-5 0,1-2-19 15,2-3-3-15,6-4-27 0,10-5-58 16,1-1-67-16,4-1-164 0,8-8-386 16,4 1-1142-16</inkml:trace>
  <inkml:trace contextRef="#ctx0" brushRef="#br0" timeOffset="4017.011">21548 5434 2686 0,'0'0'369'0,"0"0"-85"0,1 46 179 0,-1-23-39 16,0 2-129-16,-1-1-98 16,-1-1-28-16,-2-2-41 0,4-3-63 15,0-5-35-15,2-2-27 0,4-2-2 0,3-3-1 16,3-5-2-16,5-1 2 16,6-5 1-16,5-10 14 0,2-3-15 15,2-7-39-15,-2-5-32 0,-4-3-17 0,-5-2 39 16,-6 3 9-16,-8 0-28 0,-7 5 1 15,-6 6 11-15,-10 4-9 0,-12 5-55 16,-14 9-63-16,-12 4-26 0,-6 12-100 16,2 5-96-16,8 3-124 0,13-3-107 15,11-3-26-15,10-7-357 0</inkml:trace>
  <inkml:trace contextRef="#ctx0" brushRef="#br0" timeOffset="4283.428">22332 4900 3439 0,'0'0'418'16,"0"0"-104"-16,0 0-121 0,0 0-17 0,0 0-89 16,0 0-41-16,0 0 18 15,2 66 22-15,-4-12 16 0,0 11-11 16,2 6-11-16,0 1 2 0,0-1 6 0,-2 4 4 15,0 5 17-15,-3 3-54 16,-2 3-43-16,-5 2-12 0,-1-2-31 0,-2-4-35 16,1-10-56-16,1-11-18 0,6-17-28 15,2-13-16-15,3-12 0 0,1-6-70 16,1-1-105-16,0-6-256 0,2-6-560 16,0-3-419-16</inkml:trace>
  <inkml:trace contextRef="#ctx0" brushRef="#br0" timeOffset="4566.469">22576 5289 2947 0,'0'0'429'0,"0"0"-188"15,0 0 5-15,36-20-7 0,-25 20 4 16,-3 0-26-16,-2 6-88 0,0 2-64 16,-2 5 2-16,1 5 44 0,-4 2-13 15,-1 5-22-15,0 1-27 0,-5 1-25 16,-1 0-21-16,0 2-3 0,-1-2 0 15,1-1-2-15,1-2-19 0,3 0-1 0,2-5-5 16,1-1 0-16,8-3 11 16,4-2 4-16,6-2 12 0,3-3 3 15,12-4 0-15,7-2-3 0,7-4-15 0,-1-5-40 16,-10-1-28-16,-10 0-24 0,-8-1-44 16,2 0-65-16,2-4-64 0,1-2-151 15,-7-1-285-15,-5 3-669 0,-6-12-239 0</inkml:trace>
  <inkml:trace contextRef="#ctx0" brushRef="#br0" timeOffset="4750.327">22825 5425 2383 0,'0'0'461'0,"0"0"-204"16,2 53-27-16,5-27 132 0,2 4-23 15,0 2-63-15,-1 1-65 0,1-1-17 16,-3 1-47-16,0-1-55 0,-2 1-28 15,-1-1-21-15,-1 0-17 0,-1-2-26 0,-1-2-28 16,0 0-73-16,-2-2-74 0,0-6-93 16,1-2-101-16,1-5-268 0,2-6-815 15,15-13-603-15</inkml:trace>
  <inkml:trace contextRef="#ctx0" brushRef="#br0" timeOffset="5033.262">23316 5472 2996 0,'0'0'317'16,"0"0"-164"-16,0 0-1 0,3 42 179 16,-3-18-8-16,0 1-82 0,0 1-31 15,-2-2-29-15,1-3-68 0,0-4-51 16,1-2-32-16,0-4-18 0,4-3-12 16,2-4-15-16,5-1-12 0,1-3 27 15,5-6-3-15,3-5 3 0,2-5-70 16,1-6-19-16,-4-4 16 0,-4-3-7 15,-7-2-3-15,-7-2 21 0,-4 1 25 16,-10 2 6-16,-8 3-33 0,-5 7-11 0,-8 0-24 16,-6 9 27-16,0 4-34 15,6 5-1-15,5 2-103 0,8 4-218 16,-1 2-231-16,-1 1-339 0,10-2-484 0</inkml:trace>
  <inkml:trace contextRef="#ctx0" brushRef="#br0" timeOffset="5316.968">23814 4818 3205 0,'0'0'1032'0,"0"0"-920"16,0 0 40-16,0 0-7 0,0 0-7 15,0 0-61-15,0 0-25 0,0 0 13 16,-2 52 11-16,-1-8-3 0,2 15 7 15,1 10-1-15,1 3 24 0,5 0 37 16,4-3-46-16,-1 7-34 0,0 3-20 16,-3 3-28-16,-2 0-11 0,-3 1-1 15,-1-1-18-15,-7-2-45 0,1-3-25 16,-1-6-21-16,1-9-34 0,-1-8-3 16,3-10-4-16,1-12-9 0,0-9-47 0,2-8-112 15,0 1-120-15,0-5-276 0,1-2-626 16,2-15-504-16</inkml:trace>
  <inkml:trace contextRef="#ctx0" brushRef="#br0" timeOffset="5782.97">24186 5331 2450 0,'0'0'255'16,"0"0"-162"-16,0 0 26 0,0 0 77 15,0 0 59-15,-4-39-20 0,4 38-33 16,0 1-54-16,0 0-47 0,0 0-35 16,0 0-19-16,0 2-10 0,-2 4-9 15,1 1 50-15,0 7 18 0,0 0 0 16,0 3-34-16,1 5-25 0,0 1-16 16,0 5 1-16,3 1-3 0,0 4 2 0,0 0-2 15,1 2-17-15,1-3 1 0,-1-2-3 16,-1-5 0-16,0-2-1 0,0-5-1 15,0-3-11-15,0-3 11 0,-2-4-10 16,1-4 10-16,-1-1 2 0,0-3 21 16,-1 0 26-16,2 0 5 0,-1 0 18 15,2-3 41-15,1 0-20 0,3-1-52 16,3-2-39-16,4-1-15 0,1 1-13 16,3 0-2-16,-1 5-1 0,3 1 7 15,0 0 2-15,-2 7 1 0,0 0-1 16,-3 2-5-16,-2 1-7 0,-3 1-12 15,-4 3-12-15,-2-1 8 0,-4 1 7 16,-7 2-9-16,-4 0 3 0,-6 0 8 16,-4 1-2-16,-5-3-10 0,-4 0-18 15,-3-3-53-15,1-2-39 0,1-6-95 16,1-3-147-16,4-10-232 0,7 1-668 16</inkml:trace>
  <inkml:trace contextRef="#ctx0" brushRef="#br0" timeOffset="6167.064">24182 5388 3106 0,'0'0'469'0,"0"0"-217"0,0 0-76 15,42-9 22-15,-27 9-27 0,2 0-44 16,0 0-31-16,0 2-22 0,1-1-28 16,2 0-18-16,1 0-7 0,-2-1-9 15,2 0-11-15,-2 0 0 0,-1-2-1 16,1-1-3-16,-4 1-21 0,0 0-4 15,-4 1 0-15,-1 1 1 0,-1 0-10 16,-3 7-13-16,0 1 17 0,-1 5 33 16,-1 6 16-16,-1 3 18 0,-1 5 9 15,-1 2 0-15,-1 3 12 0,0 0-12 16,0 0 7-16,4-4-7 0,0-2-19 16,2-6 4-16,2-3 5 0,2-4 13 15,1-3 0-15,2-5 27 0,4-4 43 16,1-1-37-16,1-6-27 0,2-8-25 15,1-4-27-15,-5-6-48 0,-3-5-31 16,-9-9 2-16,-9-10 35 0,-10 5 40 16,-2 4 2-16,-8 6 0 0,1 12-1 0,-6 4-2 15,-10 3-43-15,-8 13 3 0,-13 17-30 16,-4 16-83-16,-1 13-143 16,7 3-240-16,19-14-980 0,5 0-921 0</inkml:trace>
  <inkml:trace contextRef="#ctx0" brushRef="#br0" timeOffset="6850.151">17685 6461 2686 0,'0'0'497'0,"0"0"-321"0,0 0 21 0,0 0-109 0,0 0-6 16,4 44 60-16,-1-3-10 0,6 18 28 15,0 10-22-15,0 5-42 0,0-3-28 16,-5-4-9-16,-2 1 5 0,-2 0-33 16,0 2-15-16,-2-2-16 0,-7-1-1 15,4-2-49-15,-3-5-86 0,1-3-41 16,-1-15-35-16,2-11-27 0,4-10-39 15,-2-9-111-15,0-2-115 0,0-3-72 16,1-1-460-16</inkml:trace>
  <inkml:trace contextRef="#ctx0" brushRef="#br0" timeOffset="7150.046">17513 6822 2974 0,'0'0'361'0,"0"0"-253"15,0 0 57-15,0 0-26 0,0 0 6 16,0 0-44-16,0 0-19 16,0 0 12-16,0 0-7 0,0 0 0 0,0 0 28 15,0 0 70-15,19-23 9 0,1-6-69 16,11-13-76-16,7-11-37 0,-1 3-12 16,-8 11-10-16,-8 13-17 0,-3 10-7 15,3 3-3-15,2-2 16 0,2 4-7 16,4 7 4-16,-1 5 24 0,1 10 0 15,0 7 21-15,-1 5-2 0,-1 5-7 16,-2 3-12-16,-1 2 11 0,-5 1-11 16,-2 0-15-16,-3 1-56 0,-3-3-82 15,1-3-101-15,-4-4-114 0,1-8-416 16,-5-6-1068-16</inkml:trace>
  <inkml:trace contextRef="#ctx0" brushRef="#br0" timeOffset="7782.566">17113 8161 1547 0,'0'0'1658'0,"0"0"-1326"0,0 0-143 0,0 0 13 16,0 0-76-16,0 0-76 0,0 0 22 16,12 55 62-16,-3-16 83 15,2 10-88-15,0 3-67 0,-6-1-25 0,-1-7 0 16,-4-3-22-16,0 0 0 0,0-1-14 16,0-7-1-16,0-6-2 0,-2-6-13 15,2-4 3-15,-2-2-4 0,2-1 16 16,0-4 0-16,0-3 13 0,0-4 5 15,0-3 22-15,0-1 21 0,-2-8-6 16,-1-11 19-16,-5-16-71 0,-4-15-3 16,1-11-43-16,0-2 0 0,4 8-9 15,5 9 22-15,2 4 5 0,5 9 3 16,1 8 10-16,1 6 9 0,2 4 2 16,2-2 0-16,2-3-17 0,4 5-16 15,-2 1 12-15,3 5 4 0,-3 4-13 16,-1 3-12-16,-1 3 9 0,-1 0 19 15,0 4-7-15,-3 3 10 0,-1 1-16 16,-2 4-34-16,-2 1 3 0,-2 3 0 0,-2 1-6 16,-4 2-19-16,-4 0-28 15,-2 3-58-15,-1-2-98 0,-1-1-113 16,1-3-206-16,3-7-135 0,0-3-508 0,6-12 496 16</inkml:trace>
  <inkml:trace contextRef="#ctx0" brushRef="#br0" timeOffset="7999.769">17403 7888 2730 0,'0'0'525'0,"0"0"-330"0,0 0 36 15,0 0-89-15,0 0-54 0,0 0 25 16,0 0 32-16,0 0 45 0,0 0-23 16,42 56-50-16,-32-29-34 0,2 7-12 15,-3 10-13-15,3 7-9 0,-4 2-18 16,-3-6-19-16,1-9-12 0,-3-11-14 15,-1-6-38-15,1-2-93 0,-1 2-101 16,4-1-59-16,-2 1-132 0,1-10-272 16,-1-4-429-16,1-7-454 0</inkml:trace>
  <inkml:trace contextRef="#ctx0" brushRef="#br0" timeOffset="8367.177">17388 8208 3134 0,'0'0'598'0,"0"0"-400"0,0 0 87 0,0 0-76 15,0 0-92-15,0 0-21 0,0 0-10 16,0 0 6-16,50-27-70 0,-29 11-22 16,3 0-59-16,-2-4-91 0,0 0-70 15,-3 1-38-15,-2-1-25 0,1 0-93 16,-3 3-96-16,-1 1-63 0,-3 4 40 16,-3 4 154-16,-2 4 282 0,-2 4 59 15,-2 2 205-15,0 5 68 0,0 2 80 16,-1 2 21-16,1 4-2 0,2-1-2 15,2 3-39-15,0 1-70 0,2 1-43 16,3 1 2-16,1 1-23 0,1 1-37 16,5 0-41-16,-1-2-40 0,1 3-18 15,-1 1-27-15,0 0-31 0,-4-2-3 16,0 1-16-16,-4-2-11 0,-3 0-6 16,-5-6-4-16,-1-2 0 0,-1-2-5 0,-7-4 8 15,-1-2 34-15,-5-5 16 0,-1-1 24 16,-3-8-6-16,0-8-13 15,-2-11 22-15,2-14-43 0,5-11-45 0,9-4-35 16,8 5-39-16,16 6-53 0,11 10-112 16,8 0-181-16,-6 9-918 0,4 3-1170 0</inkml:trace>
  <inkml:trace contextRef="#ctx0" brushRef="#br0" timeOffset="12233.324">19895 6561 466 0,'2'0'317'0,"-2"0"350"0,0 0-228 0,0 0-134 16,0 0-49-16,0 0-49 0,0 0 37 15,0 0 9-15,0 0-36 0,0 0-55 0,2 0-60 16,-1 3-36-16,1 2 3 0,1 4 35 16,0 5 3-16,2 5-34 15,1 5-26-15,-2 10-16 0,1 10-30 0,-2 6-1 16,-1-2 0-16,-2-10-28 0,0-13-32 15,0-3-37-15,0 2-51 0,0 2-76 16,-1 1-82-16,-1-5-213 0,1-8-539 16,-2-9-635-16</inkml:trace>
  <inkml:trace contextRef="#ctx0" brushRef="#br0" timeOffset="12899.333">21333 6696 2556 0,'0'0'323'0,"0"0"-137"0,0 0 25 0,0 0 15 15,0 0-46-15,5-43-73 0,5 32-37 16,5 3-4-16,3-2-19 0,3 1-19 0,2 3-12 15,3-1-16-15,-1 4-11 0,1 1-5 16,-2 2-2-16,-2 0 5 0,-5 5-6 16,-1 3-15-16,-5 2-17 0,-4 4-5 15,-4 3 5-15,-3 3 10 0,-6 5 29 16,-7 3 10-16,-7 3-11 0,-5 1 13 16,0 0 1-16,-2-1 34 0,-1-3 34 15,4-3 57-15,5-4 3 0,5-4 9 16,5-4 15-16,3-6 5 0,5 0-63 15,2-4-51-15,7 0-4 0,5 0 46 16,6-3 18-16,10 0-30 0,14-7-50 16,14-7-24-16,4-3-92 0,1-3-172 15,-5 3-161-15,-9 1-303 0,-10 3-847 16,-5-1-296-16</inkml:trace>
  <inkml:trace contextRef="#ctx0" brushRef="#br0" timeOffset="13617.201">22980 6699 1075 0,'0'0'579'0,"0"0"-199"0,0 0 67 0,0 0-25 16,0 0-66-16,0 0-57 0,0 0-43 15,0 0-49-15,0 0-16 0,0 0-44 16,0 0-42-16,0 0-40 0,1-38-28 16,13 32-19-16,3 1-18 0,2 1-1 15,3 2-11-15,0 0-6 0,1 2-10 16,-2 5 0-16,-2 3-12 0,-1 4-22 16,-5-1-38-16,-3 4-15 0,-6 4-7 15,-4 1-13-15,-4 3-13 0,-6 0-1 16,-3 1 16-16,-3-1 54 0,1-1 47 15,0-1 32-15,4-2 12 0,4-4 13 16,3-2 32-16,4-3 10 0,4 2-7 0,5-3 7 16,7 0 27-16,2 0-6 15,6-1-12-15,2 0-23 0,1-2-18 16,0 0-17-16,-1 1-18 0,-4-1 0 0,-3 0-18 16,-9 1-4-16,-5-1-25 0,-5 3-10 15,-9 1 57-15,-13 6 3 0,-16 4-3 16,-16 4-1-16,-6 0-46 0,2-4-10 15,8-4 4-15,15-5-4 0,6-2-57 16,10-4-89-16,5-4-159 0,2-1-250 16,3 0-593-16</inkml:trace>
  <inkml:trace contextRef="#ctx0" brushRef="#br0" timeOffset="14150.138">24605 6617 1740 0,'0'0'997'0,"0"0"-727"0,0 0-1 0,0 0-43 15,0 0-11-15,0 0-39 0,0 0-22 16,0 0-41-16,0 0-28 0,0 0-26 16,0 0-59-16,0 0-13 0,0 0-49 15,0 0-7-15,0 0 68 0,-4 37 1 16,2-11 16-16,-1 3-15 0,-5 1 0 16,2-1-1-16,-2 0 0 0,1-1 1 15,-3-3 1-15,4-2 0 0,0-1 0 16,2-6-2-16,4-2 0 0,0-3 0 15,3-1 1-15,6-5 27 0,5 0 13 16,1-1 3-16,6-3-7 0,3-1-16 0,5-5-21 16,0-1-9-16,-1-5-115 0,-1-1-65 15,-2-1-46-15,-1-1-43 0,-5 0-95 16,-3-2-199-16,-4 2-396 0,-3 2-497 16</inkml:trace>
  <inkml:trace contextRef="#ctx0" brushRef="#br0" timeOffset="14349.364">24672 6668 2448 0,'0'0'457'15,"0"0"-245"-15,0 0-91 0,0 0 36 16,0 0 65-16,16 47-8 0,-10-24-38 16,3 2-46-16,-1 3-43 0,0 1-28 15,0 3-34-15,-3 1-7 0,-1-1-18 0,-2 1 0 16,-1-1-12-16,-1 0-22 15,0-1-69-15,0 0-79 0,-3-2-70 16,1-3-135-16,0-3-360 0,0-7-943 0</inkml:trace>
  <inkml:trace contextRef="#ctx0" brushRef="#br0" timeOffset="19083.811">9376 9157 1129 0,'0'0'410'0,"0"0"-153"0,0 0-65 16,0 0 19-16,0 0-43 0,0 0-71 15,0 0 6-15,0 0-12 0,0 0-8 0,37-31-15 16,-22 23 3-16,8 0-20 0,10 1-9 16,16-3 16-16,18-1 2 15,12 0-34-15,8-5-4 0,6 5-19 0,2-1 0 16,7 0 0-16,4 1 22 0,7-1 1 15,-2 3 6-15,1-1 22 0,-4 3 7 16,2-1 9-16,-3 3 9 0,-3-3 1 16,-3 0-4-16,-5 2-4 0,-3-1-12 15,-3 3-19-15,-8 1-9 0,-10-1-29 16,-9 4-1-16,-14 0-2 0,-16 0 0 16,-11 0-19-16,-5 0-6 0,0 1-16 15,-3 2-35-15,-1-2-73 0,-7 3-70 16,-6 2-101-16,-3 0-101 0,-11 1 20 15,-10 1-145-15,2-3-662 0</inkml:trace>
  <inkml:trace contextRef="#ctx0" brushRef="#br0" timeOffset="19402.073">9851 9354 2022 0,'0'0'250'0,"0"0"-53"0,0 0-58 16,0 0-45-16,0 0 2 0,70-12 65 16,-10 7 18-16,11-1-3 0,8-3 15 15,6 1-33-15,-2-2-32 0,6 1-15 16,6-2-24-16,6-1-4 0,2-1-14 15,5 0-10-15,3-1-9 0,-4 2-13 16,-2 0-12-16,-4 1-16 0,-5 4-9 16,-4-1-1-16,-6 3-11 0,-8 0-7 15,-9 2-31-15,-3 3-62 0,-7 0-42 16,-4 0-82-16,-7 0-186 0,-12 0-735 0,-8-4-985 16</inkml:trace>
  <inkml:trace contextRef="#ctx0" brushRef="#br0" timeOffset="26199.946">25356 4882 1949 0,'-11'0'363'0,"8"-2"-127"0,1 0 31 0,2 1 6 15,-1 0-55-15,1-1-78 0,2 1-86 16,6-2-54-16,8-1-1 0,10-2-20 16,21-4 21-16,20-1 23 0,13-3-20 15,1 4-3-15,-2 4 0 0,-8-1-13 16,-1 4-6-16,-2-1-13 0,-3 0-19 16,-3 2-3-16,-2 2 3 0,-4 0 16 15,-4 0 16-15,-5 6 17 0,-5 1 1 16,-9 0 1-16,-6 2 2 0,-8 0 14 15,-4 2 3-15,1 4-3 0,1 3 13 16,1 8-4-16,-5 8 20 0,-3 13-17 16,-4 12-24-16,-2 6 14 0,-4 3-18 15,-2-1-2-15,0-3 0 0,-2 2-20 16,-1 1 19-16,-2 2-16 0,1-3 0 0,-3-1-4 16,0 0-12-16,-2-7 32 15,0 0 3-15,-3-3 1 0,3-4 38 16,-4-5 5-16,-5-1 17 0,-1-1-4 0,-6-4-13 15,-1-5 10-15,-10 1-7 0,-8-4 4 16,-6 0 22-16,-12-3 15 0,-1-5-13 16,-5-5-3-16,-4-1-11 0,-3-3-21 15,-2-5-15-15,-5 1-6 0,4-1-6 16,-5-2-11-16,1-1-2 0,4-2-19 16,6-3-62-16,6-4-21 0,10-6-30 15,16-3 6-15,13-3-86 0,11-1-84 16,11-9-359-16,3 4-565 0</inkml:trace>
  <inkml:trace contextRef="#ctx0" brushRef="#br0" timeOffset="26881.84">26692 4815 699 0,'0'0'355'0,"0"0"-199"0,-41-27 53 0,31 18 97 0,3 4 51 15,3 0 2-15,4 3-7 0,2 1-111 16,7-1-110-16,17 1-42 0,19-1 39 16,31-2 18-16,13 4-10 0,10-2-41 15,-7 2-42-15,-6 1-21 0,-2 0-19 16,-4 3-13-16,-1-2-13 0,-6-1 13 16,-3 1 1-16,-5-1 2 0,-3-1 10 15,-4 2-1-15,-6-1 26 0,-3-1 12 16,-5 0 7-16,-8 1 0 0,-8-1-1 15,-7 0-15-15,-2 0-7 0,2 0-21 0,-1 2-12 16,-1-1-1-16,-5 0-16 0,-4 2-6 16,-5 1-40-16,-3 3-1 0,1 6 9 15,-3 4 54-15,0 14 1 0,-7 16 1 16,-4 15 11-16,-1 10-1 0,1 0-11 16,-1 2 0-16,2-3 6 0,4 2-7 15,-1 1-12-15,3 1 12 0,-2-2 1 16,0 0 0-16,-1-1 15 0,-1 0-15 15,1-4 12-15,-4 0 0 0,2-7 0 16,-2-5 27-16,-4-2 16 0,-3-6 3 16,-2-2 4-16,2-10-1 0,2-6 28 15,0-10 36-15,-3-3-21 0,-10 4-22 16,-14 2-12-16,-16-2-7 0,-10-4-15 16,-2-13-12-16,0-4-16 0,1-11-19 15,0-4-2-15,-5-6-39 0,-2 0-1 16,0-5-34-16,1-1-9 0,3-3-18 15,1 0-16-15,6-1 5 0,4 2 7 16,9 3-29-16,12 4-3 0,12 5-90 16,10 5-117-16,7-2-129 0,6-4-258 15,1 4-946-15</inkml:trace>
  <inkml:trace contextRef="#ctx0" brushRef="#br0" timeOffset="37767.159">7484 14934 1831 0,'0'0'444'0,"0"0"-237"0,0 0 58 0,0 0 27 0,0 0-78 16,0 0-54-16,0 0-8 0,0 0-16 15,0 0-29-15,0 0-37 0,0 0-39 16,0 0-31-16,-1-8-21 0,5 7-26 16,5-3 0-16,1 0 6 0,3 0 0 15,5 0-7-15,2 0-2 0,6 3 5 0,7-2 10 16,10 0 20-16,12-1 15 0,5-1 1 15,-2 2-1-15,0-3 1 16,-5 1 18-16,1 1-7 0,4-2 14 0,1 1 34 16,3-1 3-16,6-1 10 15,1-3 2-15,4 4-6 0,1-1 0 0,3 3-25 16,-1 0-11-16,1 2 1 0,-1 2-15 16,2 0-16-16,6 0-3 0,5 2-24 15,5-1 24-15,3-1 0 0,-1 2 1 16,5-1-1-16,0-1-1 0,4 0-1 15,-1 0 2-15,2 0-1 0,-1 0 1 16,4 0 12-16,-1-1-9 0,4-1 38 16,1-1 9-16,0 1 6 0,1 1-6 15,4-3 2-15,0 4-5 0,-3-2-7 0,2 2-6 16,-1 0-19-16,-2 0-14 16,0 0-1-16,-2 0 1 0,-3 0 11 15,-2 2-10-15,-5 0 11 0,1 1 2 0,-2 2 4 16,-5-1-1-16,-5-1-15 15,-4 3-1-15,-5 1 0 0,-7 0-2 16,-6-1-1-16,-7 1-17 0,-6 0 2 0,-8-1-11 16,-11 1-32-16,-10-2-40 0,-9-1-57 15,-3-1-95-15,-1 0-200 0,-1-3-744 16,-3-11-1084-16</inkml:trace>
  <inkml:trace contextRef="#ctx0" brushRef="#br0" timeOffset="39967.958">15496 15143 889 0,'0'0'1105'0,"0"0"-982"0,0 0-121 0,0 0 53 0,0 0-36 16,0 0 23-16,0 0 26 0,0 0 10 15,43-36-17-15,-24 28-19 0,3 1-3 16,11 0 6-16,11-2 13 0,16 3 20 16,8-2-7-16,4 2 15 15,3 0-18-15,3 1 15 0,7-1 4 0,8 1-1 16,9-2-12-16,9-2 53 0,8-1 4 15,11-1 5-15,5-1-7 0,6-1 3 16,7 0-6-16,3 1 0 0,4 0-11 16,1 3-16-16,0 1-12 0,0 2-13 15,-2 2-18-15,-4 0-7 0,-1 1-3 16,-4 0-6-16,-3 0-6 0,-8 3-9 16,-6 0-7-16,-5 0-3 0,-10 0-13 15,-6 3 1-15,-13 0-3 0,-9 1-13 16,-12 0-11-16,-10 0-53 0,-8-1-83 0,-14-2-94 15,-13-1-72-15,-9 0-255 0,-13-2-1033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3:31:41.244"/>
    </inkml:context>
    <inkml:brush xml:id="br0">
      <inkml:brushProperty name="width" value="0.05292" units="cm"/>
      <inkml:brushProperty name="height" value="0.05292" units="cm"/>
      <inkml:brushProperty name="color" value="#FF0000"/>
    </inkml:brush>
  </inkml:definitions>
  <inkml:trace contextRef="#ctx0" brushRef="#br0">20799 4696 1114 0,'0'0'1160'0,"0"0"-1011"0,-48 2-10 0,35-5 32 0,0 0 2 16,2 0 55-16,3-1 5 0,2 4-49 15,3-2-67-15,2 1-34 0,0 1-74 16,1 0-9-16,0 0-66 0,1 1-45 0,4 5 0 16,3 3 111-16,5 2 25 15,8 3-5-15,11 5-1 0,17 0-7 16,20 2 17-16,13-3-4 0,6-6-3 0,1-6 3 15,-4-4 13-15,1-2 19 0,3-5 19 16,0 0 28-16,-4 0 31 0,-4 1-25 16,-9 2-45-16,-9 1-65 0,-8 1-3 15,-15 1-69-15,-12 2-69 0,-11 0-86 16,-7 0-181-16,-3-1-797 0,-7-2-972 0</inkml:trace>
  <inkml:trace contextRef="#ctx0" brushRef="#br0" timeOffset="3032.573">21320 5935 2511 0,'0'0'335'0,"0"0"-225"0,0 0 8 0,0 0-3 0,0 0-12 15,0 0-8-15,0 0-31 0,0 0-26 16,0 0-13-16,0 0 1 0,0 0 24 15,0 0 26-15,-3 47-6 0,4-29-17 16,1 1-9-16,0 3-6 0,-1-2-16 16,1 0 0-16,1-4-6 0,-1 0 0 15,2-4-1-15,-1-3 4 0,1-1 19 16,1-4 22-16,1 0 28 0,3-3 61 0,0-1 0 16,4 0-35-16,3 0-43 15,1-1-28-15,3-1-32 0,1-1-11 16,-2 0-22-16,1 1-9 0,-2 2-9 0,-3 0-15 15,-4 3-1-15,1 2-9 0,-6 2 6 16,-2 2 28-16,-3 2 12 0,-1 2 4 16,-4 0 12-16,-4 2-22 0,-5 0 9 15,-2-1 1-15,-3 0-1 0,-2 1-2 16,-4-1-10-16,-3 0-35 0,0-1-32 16,-3-3-14-16,2-1-33 0,2-5-63 15,3-3-75-15,2-1-127 0,6-8-164 16,4-6-513-16,4 0-23 0</inkml:trace>
  <inkml:trace contextRef="#ctx0" brushRef="#br0" timeOffset="3248.547">21354 5872 2584 0,'0'0'319'0,"0"0"-107"0,0 0 59 15,0 0 65-15,0 0-43 0,34 35-74 16,-23-26-32-16,-1-2 7 0,4 1 3 15,1-5-41-15,5 0-33 0,4-2-14 0,2-1-32 16,10-7-38-16,8-6-39 0,10-5 0 16,0-1-58-16,-3-1-27 0,-13 5-71 15,-9 7-67-15,-6-1-110 0,-2 5-195 16,1 0-465-16,-2 1-549 0</inkml:trace>
  <inkml:trace contextRef="#ctx0" brushRef="#br0" timeOffset="3666.032">21496 6681 2383 0,'0'0'989'0,"0"0"-868"0,0 0-121 0,0 0-6 16,-10 47 6-16,11-10 70 0,2 11 12 15,1 6 3-15,0-4-34 0,-2-4-7 16,-2-4-19-16,0 1-22 0,-6 0-3 16,0 0-17-16,-2-3-65 0,2-4-57 15,0-10-54-15,1-6-75 0,2-4-72 16,0-1-93-16,-1 1-173 0,-1-4-477 15,2-5 397-15</inkml:trace>
  <inkml:trace contextRef="#ctx0" brushRef="#br0" timeOffset="3915.838">21284 7103 734 0,'0'0'2000'16,"0"0"-1666"-16,0 0-126 0,0 0-33 15,0 0-48-15,0 0 72 0,0 0-7 16,48 36-44-16,-32-19-48 0,1 1-38 15,0 1-25-15,0-2-15 0,-2 2 9 16,1-3-6-16,-3-1-23 0,0-1-2 16,-2-1-9-16,-1-1 9 0,-1-4 25 15,-1 0-6-15,-3-4 3 0,0-2 15 16,0-2 12-16,3-3 44 0,0-8 79 16,4-7-80-16,8-14-92 0,6-11-104 15,6-11-130-15,3-1-136 0,-5 10-259 16,-9 17-890-16,-2 3-521 0</inkml:trace>
  <inkml:trace contextRef="#ctx0" brushRef="#br0" timeOffset="5166.056">21202 8046 73 0,'0'-8'1327'0,"0"3"-1070"0,0 1-23 16,0-3 101-16,0 3-22 0,0 1 3 15,0 1-43-15,0 2-66 0,0 0-60 0,0 0-49 16,0 0-41-16,0 1-47 16,0 4-8-16,0 5 31 0,3 3 21 15,1 5 15-15,2 5-6 0,1 3-6 0,0 3-32 16,1 1-22-16,-1-1 13 0,-1 2-13 16,0-4-3-16,-1 0-28 0,0-3-108 15,-1-1-53-15,0-3-78 0,1-5-113 16,-1-5-155-16,1-3-250 0,-1-3-599 15</inkml:trace>
  <inkml:trace contextRef="#ctx0" brushRef="#br0" timeOffset="5533.048">21542 7995 2005 0,'0'0'314'0,"0"0"-113"0,0 0 9 16,0 0-30-16,0 0 28 0,-2 37-13 16,1-17-46-16,1 4-47 0,0 1-20 15,1 5-15-15,5-3-11 0,1 2-2 0,1-3-19 16,2-1-4-16,3-4-18 0,1-1 12 16,2-4 0-16,1-3 3 0,4-4 28 15,1-4 8-15,2-5 11 0,0 0 9 16,0-7 9-16,0-4-21 0,-3-3-17 15,-2-2-11-15,-3-3 0 0,-7-1-44 16,-3-5-40-16,-6 2-19 0,-5-6-22 16,-6 2-2-16,-8-3-11 0,-4 2 4 15,-5 0 4-15,-1 5 17 0,-1 4 26 16,3 6 2-16,1 4-22 0,1 6-32 16,3 3-31-16,3 6-33 0,2 5-109 15,4 3-107-15,4 2-116 0,5-2-265 16,3-3-727-16</inkml:trace>
  <inkml:trace contextRef="#ctx0" brushRef="#br0" timeOffset="5848.371">22088 7890 2562 0,'0'0'332'0,"0"0"-217"0,0 0 29 0,0 0 22 0,-13-37 22 16,12 32-4-16,-1 2 14 0,2 0-2 0,-1 3-56 16,1 0-78-16,0 3-62 0,0 6-62 15,2 10 62-15,3 15 75 0,1 14 39 16,2 6 16-16,1-2-3 0,-2-6-47 15,-1-6-28-15,0 0-21 0,-1-5-7 16,0-10-13-16,-1-3-11 0,-1-4 0 16,1 1-55-16,1 4-89 0,-2-1-110 15,0-4-192-15,-1-7-607 0,-3-6-1614 0</inkml:trace>
  <inkml:trace contextRef="#ctx0" brushRef="#br0" timeOffset="10099.095">20795 8113 17 0,'0'0'131'0,"0"0"263"0,0 0-81 0,0 0 49 0,0 0-10 16,0 0-31-16,19-35 0 0,-19 31-42 15,0 3-5-15,0-1-33 0,0 1-62 16,-2 0-54-16,0 1-23 0,0 0-26 16,-1 0-13-16,-2 0-28 0,0 2-35 15,0 5-24-15,-3 5-17 0,0 4 15 16,-3 14 23-16,-1 11 0 0,1 10 2 15,3 3 0-15,3-9 1 0,5-12-2 16,0-15-11-16,2-3 7 0,5 2 6 16,2 1 0-16,2-1 3 0,2-6 57 15,4-3 19-15,3-5 41 0,-2-3 57 16,2-4 24-16,0-5-32 0,0-4-55 16,-1-4-48-16,-3-2-23 0,-2-3-9 15,-5 0 6-15,-4-1-9 0,-5-2-3 16,-3-2-28-16,-7-2-31 0,-5-2-15 15,-3-2-16-15,-3 3 28 0,-3 2-7 16,3 2-5-16,-2 5-13 0,3 4-22 16,0 7-28-16,4 3-55 0,3 7-78 15,1 7-187-15,3 8-274 0,3-1-667 0</inkml:trace>
  <inkml:trace contextRef="#ctx0" brushRef="#br0" timeOffset="21316.889">18386 8435 2539 0,'0'0'300'0,"0"0"-191"0,0 0 170 0,0 0-94 0,0 0-42 15,0 0-14-15,0 0-66 0,0 0-15 16,0 0-48-16,0 0-12 0,12-43-13 16,4 37 25-16,5 1 26 0,2 1-1 15,2 1-25-15,2 3-13 0,2 0-19 16,-2 7 1-16,0 4-1 0,-4 2 1 15,-3 4-20-15,-5 3 0 0,-3 3 7 0,-7 2-36 16,-3 3-2-16,-2-1-7 0,-9-1-4 16,-2-2 13-16,-7-2 25 15,-2-3 14-15,-2-4 23 0,-4-3 18 0,1-4 12 16,0-6 11-16,-1-2 28 16,6-5 10-16,0-7 0 0,5-5-10 0,1-3-10 15,5-4-28-15,3-4-13 0,4-2-41 16,2 0-46-16,2-1-37 0,7 4-63 15,3 1-67-15,2 4-108 0,6 4-89 16,4 3-239-16,-4 3-387 0</inkml:trace>
  <inkml:trace contextRef="#ctx0" brushRef="#br0" timeOffset="21665.591">19006 8397 2281 0,'0'0'374'0,"0"0"-219"16,0 0 144-16,0 0-153 0,0 0-56 0,0 0-36 16,0 0-26-16,0 0 1 15,0 0 12-15,0 0 13 0,0 0-25 0,53 10-29 16,-38-5-12-16,1 0-13 0,-2 3-10 16,-1 2 10-16,-4 0-4 0,1 3 0 15,-4 1-22-15,-4 0 4 0,-2 0 2 16,-5 0-3-16,-4 1 26 0,-6 0 19 15,-5 1-20-15,-7-2 1 0,-7 3-4 16,-1-5 26-16,2-2 0 0,-1-5 67 16,6-4 74-16,1-1-4 0,4-4 15 15,4-3 9-15,3-6 12 0,8-3-50 16,1-3-123-16,4-4-6 0,3-1-77 16,5 1-52-16,6 1-29 0,4 3-19 15,8 5-21-15,3 4-74 0,1 3-146 16,6 3-136-16,-4 0-191 0,-6 3-398 15</inkml:trace>
  <inkml:trace contextRef="#ctx0" brushRef="#br0" timeOffset="21982.647">19241 8472 316 0,'0'0'1944'0,"0"0"-1546"0,0 0-83 0,0 0 75 16,0 0-101-16,0 0-31 0,0 0-44 15,0-45-67-15,7 33-51 0,4 0-53 16,5 1-43-16,1-1-10 0,5 3-6 16,-1 1-18-16,5 4-25 0,-4 3 13 15,1 1-1-15,1 3 0 0,-3 3 13 16,-4 1-39-16,-1 4-15 0,-5 0 6 16,-4 5 1-16,-4 0-8 0,-3 1-18 15,-6 3-1-15,-3-2 0 0,-6 2-7 16,-5-1-6-16,-5-4-11 0,-10 2-9 15,4-4 29-15,-3-6 112 0,1 1 9 16,6-4 49-16,-3-4 3 0,3 0-22 16,2-7-39-16,5-1-71 0,6-8-99 0,4-1-173 15,5-3-221-15,4 3-454 16,11-10 257-16</inkml:trace>
  <inkml:trace contextRef="#ctx0" brushRef="#br0" timeOffset="22498.63">19619 8363 1974 0,'0'0'466'0,"0"0"-185"0,0 0 69 0,0 0-78 0,0 0-66 0,0 0-54 15,0 0-23-15,25-37-25 0,-12 26-29 16,2 2-36-16,1 2-39 0,0 1-50 16,-1 5-7-16,1 1 4 0,-1 3-19 15,-1 6-1-15,1 5-6 0,-1 0-6 16,-3 3 12-16,0 3-16 0,-4-1-29 16,-5 3-42-16,-2 1-38 0,-4 0-60 15,-8-3 45-15,-3-1 90 0,-3-4 46 16,-9-2-43-16,-6-1-26 0,-12-3-13 15,-12-2 52-15,1-4 107 0,10-3 68 16,11-5 68-16,14-2 114 0,5-2 28 16,1-4 0-16,-1-4-66 0,5-7-103 15,7-5-109-15,4-2-3 0,10-3-145 16,11-2-171-16,18 0-127 0,9 5-246 16,-4 7-669-16</inkml:trace>
  <inkml:trace contextRef="#ctx0" brushRef="#br0" timeOffset="23531.651">16207 8736 2180 0,'0'0'301'16,"0"0"-175"-16,0 0 67 0,0 0-125 0,2-46 3 16,7 33-17-16,3 0-9 0,6-1 3 15,3 1-19-15,4 1-7 0,2 4-19 0,2 2-3 16,1 4-1-16,2 2 1 16,-3 1 14-16,0 6-14 0,-4 1-22 15,-2 8-7-15,-2 1-25 0,-5 2-27 0,-4 4-34 16,-5 2-14-16,-7 2-35 0,-2 0 2 15,-9 1-6-15,-5-2 6 0,-5-1 81 16,-10-1 38-16,-10 0 27 0,-7-4 16 16,-5-5 3-16,12-10 27 0,5-5 54 15,16-2 52-15,0-5-16 0,-2-4 3 16,-1-4-46-16,0-5-57 0,4-2-20 16,4-5-87-16,3-1-40 0,8-3-67 15,4 4-218-15,5 6-591 0,18-8 306 16</inkml:trace>
  <inkml:trace contextRef="#ctx0" brushRef="#br0" timeOffset="23865.701">16790 8678 2325 0,'0'0'387'0,"0"0"-158"0,0 0-5 16,0 0-125-16,0 0-26 0,0 0-25 0,0 0-19 15,0 0 6-15,0 0-16 16,39-4-19-16,-23 1-1 0,1 3-31 0,-2 0-3 16,1 0-16-16,-4 3-13 0,-1 1 10 15,-3 4-23-15,-2-1 10 16,-4 4-3-16,-2-1-17 0,-4 1 42 16,-6 2 45-16,-5-1 17 0,-7-1 6 0,-3 2-7 15,-4-2-13-15,-2 0 10 0,-3-4 22 16,2-2 45-16,1-3 32 0,3-2 25 15,7-7-25-15,-1-3-42 0,7-4-29 16,5-4-41-16,4-2-25 0,4-4-96 16,4 0-86-16,8-1-72 0,8 4-50 15,5 3-36-15,3 6-41 0,5 1-114 16,0 1-106-16,-7 4-13 0</inkml:trace>
  <inkml:trace contextRef="#ctx0" brushRef="#br0" timeOffset="24199.561">17028 8661 1641 0,'0'0'455'0,"0"0"-235"15,0 0 113-15,0 0-53 0,0 0-49 16,0 0-40-16,0 0-54 0,24-39-36 16,-13 32-31-16,2 1-69 0,1 0-1 15,1 2-2-15,3 2 1 0,-3 1-15 16,3 1-3-16,-1 1 0 0,-2 3-9 15,-1 1-7-15,-2 2-6 0,-3 2-17 16,-3-2-24-16,-1 5-8 0,-5 0-9 16,-2 2 19-16,-9-2 23 0,0 2 21 15,-9 0-9-15,-3-1-15 0,-3-1 8 16,-3-2 52-16,0-3 26 0,-2-2 25 16,2-3 45-16,3-2 23 0,3-5-1 15,4-4 3-15,5-4-9 0,5-1-14 16,3-4-98-16,6 0-10 0,4 0-75 15,5 3-74-15,9 1 15 0,4 4-38 16,8 1-88-16,-1 4-160 0,-4 1-593 0</inkml:trace>
  <inkml:trace contextRef="#ctx0" brushRef="#br0" timeOffset="24682.568">17345 8579 729 0,'0'0'1707'0,"0"0"-1310"0,0 0-173 15,0 0 26-15,0 0-98 0,0 0-50 16,0 0-20-16,0 0-30 0,0 0-52 16,0 0-79-16,0 0 25 0,34-22 22 0,-17 29 13 15,4 2 17-15,0 3 1 16,0 2 0-16,1 0-1 0,-2 2-24 0,0 0 14 15,-5 0-23-15,-5 0 12 0,-2 0 8 16,-3 0-24-16,-5 0 1 0,-3-2 0 16,-7-1 35-16,-6-2 2 0,-4-1 0 15,-14-1-28-15,-8-3-6 0,-13-6 25 16,0-1 10-16,10-8 42 0,13-1 44 16,12 2 47-16,5-4 7 0,-1-4-36 15,3-2-37-15,0-3-33 0,10-2-34 16,3-1-79-16,14 0-66 0,13 1-49 15,15 0-87-15,13 2-197 0,-5 4-612 16</inkml:trace>
  <inkml:trace contextRef="#ctx0" brushRef="#br0" timeOffset="25748.546">10291 8823 1863 0,'0'0'299'0,"0"0"-63"0,0 0-7 0,3-35-6 0,2 20-21 16,3 0-87-16,2-1-41 0,1-1-36 15,7 1 0-15,1 2-6 0,2 0 0 16,5 4-9-16,3 3-23 0,1 6-22 0,1 1 3 16,0 5-3-16,-2 4-7 0,0 7-3 15,-5 3 0-15,-5 4-6 16,-4 2-23-16,-7 2-3 0,-6 2-13 0,-2 2-10 16,-10 0-15-16,-4 1-18 0,-4-1-2 15,-4-3 48-15,-5-4 25 0,-2-2 49 16,-1-2 3-16,1-9 65 0,-1-5 78 15,3-6 18-15,2-3-7 0,2-7-16 16,0-4 3-16,4-2-45 0,-1-5-74 16,2-2-25-16,3-1-28 0,5-2-42 15,3 1-51-15,4 0-23 0,4 3-55 16,8 1-91-16,5 2-137 0,9 3-246 16,-6 3-571-16</inkml:trace>
  <inkml:trace contextRef="#ctx0" brushRef="#br0" timeOffset="26148.221">11179 8804 2103 0,'0'0'502'0,"0"0"-338"15,0 0-64-15,0 0 54 0,0 0-67 16,42-21-39-16,-30 14-10 15,-3 0-19-15,4-1-19 0,0 2-13 0,0 0-9 16,1 3-16-16,1 1-1 0,1 2-2 16,-1 0 2-16,0 5-6 0,-1 2-6 15,-2 4-49-15,-3 1-16 0,-1 4 45 16,-4 1-97-16,-4 0-9 0,-4 4 2 16,-6-2 48-16,-6 2 121 0,0-2 6 15,-5-2 42-15,-3-1 13 0,-5-3 0 16,0-3 33-16,-4-2 51 0,0-7 26 15,-2-1 31-15,3-3 20 0,1-7-21 16,2-4-13-16,0-4-10 0,3-5-74 16,5-4-53-16,0 0-43 0,6-3-2 15,4 1-18-15,6 4-7 0,5 1-20 0,4 2-25 16,10 5-22-16,5 0-7 16,11 3-16-16,13 3-106 0,11 4-184 15,4 4-250-15,-11 2-529 0,-7 1 476 0</inkml:trace>
  <inkml:trace contextRef="#ctx0" brushRef="#br0" timeOffset="26532.414">11645 8831 2434 0,'0'0'239'0,"0"0"-146"0,-2-38-9 0,10 21 31 0,3-1 52 16,3-1 37-16,3 0-35 0,0 2-36 15,4 2-45-15,1 1-59 0,-2 7-29 0,4 0-32 16,0 5 10-16,0 2-16 16,-1 0 10-16,-1 6-17 0,1 4 1 15,-6 3-42-15,-2 3-41 0,-5 3-1 0,-4 1-15 16,-4 3 33-16,-3 2 14 0,-7-1 19 15,-3 1 45-15,-6-3 32 16,-4-2 32-16,-10 0 10 0,-9-2-4 16,-6-4 20-16,-3-5 45 0,8-7 15 0,10-2 4 15,10-5-1-15,3-5-23 16,-4-2-31-16,0-2-67 0,0-7-19 0,6 0-38 16,6 2-67-16,9-3-45 0,4 5-94 15,19-2-201-15,12 3-223 0,-3 5-602 16</inkml:trace>
  <inkml:trace contextRef="#ctx0" brushRef="#br0" timeOffset="26915.511">12232 8774 2090 0,'0'0'360'0,"0"0"-28"0,0 0-11 15,24-35-30-15,-11 24-66 16,3 2-26-16,0 0-61 0,3 4-94 0,0 0-44 16,1 4-28-16,1 1-16 0,1 1 0 15,-1 4 0-15,0 4 6 0,-1 2 6 16,-5 3-15-16,0 2-22 0,-5 1-17 15,-5 3-3-15,-4 1 10 0,-2 1 18 16,-8 0 14-16,-6-1 34 0,-3 0 13 16,-6-2 32-16,-10 0-4 0,-8-6 1 15,-8-3 6-15,7-6 3 0,8-4 32 16,11-3 28-16,8-6 0 0,-4-4-31 16,1-6-26-16,-1-6-41 0,6-3-50 15,4 0-44-15,8-4-27 0,4 4-66 16,14 4-126-16,11 1-296 0,-1 8-752 15</inkml:trace>
  <inkml:trace contextRef="#ctx0" brushRef="#br0" timeOffset="27268.866">13791 9079 2493 0,'0'0'544'0,"0"0"-423"0,0 0-121 16,0 0-48-16,0 0-55 0,0 0-80 15,0 0-139-15,0 0-197 0,0 0-627 0</inkml:trace>
  <inkml:trace contextRef="#ctx0" brushRef="#br0" timeOffset="27425.733">14271 9003 2050 0,'0'0'269'0,"0"0"-184"0,0 0 112 15,43 9 2-15,-33-6-54 0,-1-1-74 16,1-1-71-16,1-1-99 0,3 0-187 15,2-3-157-15,6-5-343 0,-5 1-519 16</inkml:trace>
  <inkml:trace contextRef="#ctx0" brushRef="#br0" timeOffset="27558.078">15091 8909 2338 0,'0'0'268'16,"0"0"-162"-16,0 0 78 0,0 0-72 0,0 0-89 15,40 17-23-15,-33-17-212 0,-1 0-253 16,0-3-821-16</inkml:trace>
  <inkml:trace contextRef="#ctx0" brushRef="#br0" timeOffset="27679.436">15658 8891 2421 0,'0'0'181'15,"0"0"-181"-15,0 0-146 0,0 0-349 16,0 0-1321-16</inkml:trace>
  <inkml:trace contextRef="#ctx0" brushRef="#br0" timeOffset="41731.57">20517 4863 2058 0,'0'0'178'0,"0"0"-152"0,0 0 42 0,-38-49-6 0,25 30 60 16,-2-6-25-16,-3-2-39 0,-4-7 10 15,-4-12-10-15,-6-8-3 0,3-4 12 16,0 2 23-16,8 1 22 0,3 6-3 16,5-4-4-16,2 0-13 0,4-3-22 15,4-2 10-15,3 0-14 0,10-3-22 16,4 2-15-16,7-1-17 0,5 1-8 16,5 2 18-16,6 3 0 0,4 3 9 15,4 2-9-15,5 4 10 0,0 5-7 16,4 1 0-16,4 5-25 0,0 1 0 0,3 5-16 15,1 3 13-15,4 3-9 16,2 3-4-16,4 4-3 0,1 1-9 16,3 8 24-16,3 4-14 0,-1 2-17 0,4 6 19 15,1 7-19-15,-1 5 4 0,0 5 2 16,-2 7-5-16,-4 5-23 0,-3 6-7 16,-4 3 16-16,-9 5 1 0,-5 4-17 15,-8 1 0-15,-6 5 7 0,-8 2 6 16,-5 0 32-16,-8 1 3 0,-5-3 16 15,-5 0-1-15,-6 0 1 0,-4-4 0 16,-4 0 2-16,-8 1 17 0,-5-2-3 16,-6 0-16-16,-6 0 0 0,-5 0 13 15,-5-2-12-15,-4 1 31 0,-3-1-16 16,-4-2 9-16,-4-3 1 0,-3-2-7 16,-3-3 3-16,-4 0-20 0,-4-1 0 15,-3-5 1-15,-4-3-2 0,-4-1 11 16,-3-5 4-16,-4-3-3 0,-1-7 9 15,-3-4 7-15,2-7 25 0,1-6 32 0,2-6 2 16,5-9 20-16,4-9-42 16,10-10 34-16,10-9-2 0,11-9-57 15,9-10-41-15,9-8-142 0,8-5-176 0,12-6-266 16,2 19-903-16</inkml:trace>
  <inkml:trace contextRef="#ctx0" brushRef="#br0" timeOffset="49148.586">10493 10400 2418 0,'0'0'435'0,"0"0"-185"0,0 0-58 0,0 0-43 15,0 0-28-15,0 0-7 0,0 0-26 16,0 0-78-16,0 0-7 0,0 0 44 16,8 47 41-16,-3-21-6 0,0 8-3 15,-2 10-51-15,-3 8 13 0,0 3-41 16,-4-4-38-16,-2-11-69 0,2-11-53 16,1-6-48-16,-1-3-72 0,0 1-94 15,2 2-128-15,-1-2-270 0,2-6-589 16</inkml:trace>
  <inkml:trace contextRef="#ctx0" brushRef="#br0" timeOffset="49415.772">10873 10345 2594 0,'0'0'460'0,"0"0"-156"0,0 0-101 16,0 0-48-16,0 0-42 0,0 0 35 16,0 0 13-16,0 0-46 0,4 45-19 15,0-25-15-15,-1 3-28 0,-1 4-10 16,3 3-19-16,-3 2-8 0,-2 3-6 16,0-1-10-16,0 1-55 0,0-1-63 15,0-3-50-15,0-3-73 0,0-4-68 16,0-3-183-16,1-8-550 0,1-3-834 0</inkml:trace>
  <inkml:trace contextRef="#ctx0" brushRef="#br0" timeOffset="49799.445">11411 10384 1030 0,'0'0'2056'0,"0"0"-1740"0,0 0-141 16,0 0 2-16,0 0-54 0,0 0-51 16,0 0 15-16,0 0-54 0,0 0-33 15,0 0-2-15,0 41 2 0,3-19 0 16,-1 6 28-16,-1 1-28 0,-1 2-48 16,0 2-15-16,-3-1-31 0,-2 0-26 15,0 1-31-15,0-1-46 0,1 0-109 16,0-1-183-16,0-4-314 0,2-7-854 15</inkml:trace>
  <inkml:trace contextRef="#ctx0" brushRef="#br0" timeOffset="50084.545">11847 10440 2655 0,'0'0'399'0,"0"0"-204"0,0 0-83 16,0 0-30-16,0 0 64 0,-1 47 88 0,1-24 12 15,0 3-90-15,1 9-44 16,3 7-44-16,-1 7-28 0,0 2-12 15,-3-5-9-15,0-2-19 0,-1-5-10 0,-3 2-52 16,-2 0-66-16,-1 2-62 0,2-9-109 16,0-7-135-16,2-9-342 15,1-9-873-15</inkml:trace>
  <inkml:trace contextRef="#ctx0" brushRef="#br0" timeOffset="50411.713">12746 10896 2584 0,'0'0'10'0,"0"0"-10"0,0 0-178 0,0 0-308 0,0 0-577 15</inkml:trace>
  <inkml:trace contextRef="#ctx0" brushRef="#br0" timeOffset="50575.724">13291 10839 1668 0,'0'0'1250'15,"0"0"-1134"-15,0 0-81 0,0 0-32 16,0 0-3-16,35 36-147 0,-24-34-275 16,-5-2-399-16,11-5-861 0</inkml:trace>
  <inkml:trace contextRef="#ctx0" brushRef="#br0" timeOffset="50716.347">14035 10853 2864 0,'0'0'330'0,"0"0"-244"0,0 0-51 16,39 18-35-16,-25-16-177 0,3-2-346 15,-5 0-704-15</inkml:trace>
  <inkml:trace contextRef="#ctx0" brushRef="#br0" timeOffset="50856.329">14861 10814 13 0,'0'0'3008'0,"0"0"-2657"16,38 18-236-16,-25-11 50 0,3-2-71 0,1 0-94 15,0-3-114-15,0-2-185 16,3-2-284-16,-2-3-1143 0</inkml:trace>
  <inkml:trace contextRef="#ctx0" brushRef="#br0" timeOffset="50968.594">15841 10754 1810 0,'0'0'0'0,"0"0"-1215"0</inkml:trace>
  <inkml:trace contextRef="#ctx0" brushRef="#br0" timeOffset="51332.345">16283 10450 1714 0,'0'0'412'16,"0"0"-205"-16,0 0 136 0,0 0 10 16,0 53-27-16,3-35-21 0,0 5-65 15,2 2-39-15,-1 1-36 0,-1 2-59 16,1 1-53-16,1 0-22 0,-3-2-28 15,-2-2-3-15,2 1-53 0,-2-2-80 16,0-2-73-16,0 1-78 0,0-1-144 16,0-3-332-16,0-5-861 0</inkml:trace>
  <inkml:trace contextRef="#ctx0" brushRef="#br0" timeOffset="51564.935">16692 10433 3044 0,'0'0'479'15,"0"0"-251"-15,0 0 17 0,0 0-4 16,0 0-73-16,0 0 14 0,0 0-18 16,-4 54-69-16,4-31-49 0,1 2-30 15,4 2-16-15,0 1-3 0,1 2-24 16,3 0-29-16,-2-2-42 0,-1 2-31 15,1-3-88-15,0 0-111 0,-1-2-192 16,1 1-493-16,-3-9-698 0</inkml:trace>
  <inkml:trace contextRef="#ctx0" brushRef="#br0" timeOffset="51815.718">17052 10559 2633 0,'0'0'514'0,"0"0"-288"15,0 0 66-15,0 0 1 0,0 0-54 16,-2 44-12-16,4-28-67 16,0 0-27-16,1 4-59 0,1 3-53 0,0 0-21 15,0 3-2-15,1 0-1 0,-3 1-40 16,1 0-49-16,-1 1-78 0,-2-1-103 15,0 1-135-15,0-4-214 0,0-6-654 16,2-3-647-16</inkml:trace>
  <inkml:trace contextRef="#ctx0" brushRef="#br0" timeOffset="52281.54">17412 10532 3059 0,'0'0'596'0,"0"0"-404"0,0 0 76 0,0 0-88 16,0 0 3-16,0 0-38 0,0 0-83 15,0 0 24-15,5 42-27 0,2-13-7 0,3 13-16 16,-1 7-11-16,1-3-10 16,-2-10-15-16,-4-2-15 0,-2 2-65 15,-1-1-67-15,1 1-118 0,-2-10-141 0,0-7-260 16,0-3-895-16,0 5-257 0</inkml:trace>
  <inkml:trace contextRef="#ctx0" brushRef="#br0" timeOffset="52815.279">18559 10518 1509 0,'0'0'1816'0,"0"0"-1613"0,0 0 0 16,0 0-106-16,0 0-95 0,0 0 108 16,17 51 29-16,-10-27-58 0,1 4-31 0,-4 3-19 15,0 0-31-15,0 0-11 16,-4 0-64-16,0-3-45 0,0-1-74 15,-2-1-71-15,0-3-114 0,2-3-244 0,0-6-619 16</inkml:trace>
  <inkml:trace contextRef="#ctx0" brushRef="#br0" timeOffset="53031.501">18885 10411 2819 0,'0'0'410'0,"0"0"-318"0,0 0 83 16,0 0-42-16,0 0 123 0,25 53-45 16,-18-26-86-16,-1 4-26 0,0 1-46 15,-3 0-31-15,-2-1-21 0,-1-1-1 16,0-2-34-16,0-2-38 0,0-4-55 16,0 1-47-16,2-2-74 0,-2-1-101 15,2-2-210-15,2-5-597 0,0-5-521 0</inkml:trace>
  <inkml:trace contextRef="#ctx0" brushRef="#br0" timeOffset="53248.669">19361 10427 2334 0,'0'0'1028'16,"0"0"-981"-16,0 0 115 0,0 0 94 15,1 48 21-15,-1-29-21 0,0 5-102 16,-1 4-55-16,-3 2-22 0,-5 2-46 16,3 1-18-16,-1 2-13 0,1-3-2 15,-2-4-47-15,4 1-87 0,3-3-93 16,1-3-109-16,0 0-173 0,0-7-670 16,3 0-1036-16</inkml:trace>
  <inkml:trace contextRef="#ctx0" brushRef="#br0" timeOffset="53698.266">19659 10385 2606 0,'0'0'293'0,"0"0"-123"0,0 0 63 0,14 44 3 0,-7-19 45 0,-1 4-83 15,4 9-63-15,-4-4-29 0,1 1-34 16,-1 0-41-16,-2-7-31 0,2 2-21 15,-1-2-116-15,0-3-86 0,-2-4-127 16,2-3-271-16,-3-8-1086 0</inkml:trace>
  <inkml:trace contextRef="#ctx0" brushRef="#br0" timeOffset="56231.467">20901 10203 2168 0,'0'0'498'0,"0"0"-167"0,0 0 2 0,0 0-16 0,0 0-2 16,0 0-48-16,0 0-65 0,0 0-85 15,0 0-80-15,0 0-9 0,0 0 49 16,20 39 25-16,-1 1-13 0,0 7-34 15,-3 6-28-15,-6-6-24 0,-4-2-3 0,-5-12-21 16,-1-7-43-16,0-2-38 16,-2-3-39-16,-3 4-54 0,2-1-75 15,-1 1-79-15,2-6-145 0,0-9-496 16,2-10-877-16</inkml:trace>
  <inkml:trace contextRef="#ctx0" brushRef="#br0" timeOffset="56614.861">21350 10281 3068 0,'0'0'488'0,"0"0"-138"0,0 0-36 15,0 0-119-15,0 0-99 0,-21 38-40 16,17-20 6-16,2 6-25 0,0 4-25 15,2 1-10-15,0-1-1 0,2 1-1 16,5-3-3-16,-1-3-9 0,5-5-1 16,3-1-8-16,4-4 21 0,5-6 12 15,4-4 13-15,7-4-1 0,-1-6 4 16,1-5 6-16,-1-4-16 0,-6-1-18 16,0-3-11-16,-3-3-1 0,-6 0 11 15,-5-3 1-15,-7 2 0 0,-6-4-37 16,-8 2-12-16,-10 0 5 0,-11 0 4 0,-11 1 12 15,-11 7 7-15,-1 6-1 0,8 11 21 16,12 1-14-16,11 4-22 0,3 3-10 16,-1 3-15-16,1 1-53 0,2 2-111 15,6-2-145-15,8-1-247 0,2-4-634 16,12-6-512-16</inkml:trace>
  <inkml:trace contextRef="#ctx0" brushRef="#br0" timeOffset="57198.188">21963 10157 1197 0,'0'0'810'0,"0"0"-427"0,0 0-48 0,0 0 19 0,0 0-3 16,0 0-76-16,0 0-57 0,0 0-48 16,0 0-24-16,0 0-49 0,0 0-7 15,0 0 43-15,0 0 39 0,36 47 0 16,-19-19-56-16,0 8-51 0,0-3-23 16,-4 2-17-16,0 1-10 0,-5-7-12 15,-1 5-3-15,-2-2-2 0,0-3-59 16,-4-2-46-16,-1-1-28 0,0-6-64 15,-2 0-80-15,-2-6-124 0,2-6-251 16,2-2-654-16,0-8-702 0</inkml:trace>
  <inkml:trace contextRef="#ctx0" brushRef="#br0" timeOffset="57800.426">22451 10116 1643 0,'0'0'358'0,"0"0"-83"0,0 0 16 16,0 0 19-16,0 0-16 0,-8-35-35 0,6 32-28 16,-1 1-51-16,-1 2-39 0,-2 0-55 15,1 6-86-15,-2 5 2 16,1 5 26-16,2 7 41 0,-1 8 5 0,4 12 7 16,4 6 0-16,4-3 12 0,0-10-4 15,0-12 13-15,1-4-7 0,3 0-21 16,2 4-25-16,3 0-12 0,3-4-13 15,1-3-2-15,2-4 8 0,1-4 7 16,4-4 3-16,-1-4 9 0,0-4 5 16,1-5-20-16,-1-8-13 0,-5 0-9 15,-1-4-12-15,-4-4-17 0,-7-7-16 16,-7-10-4-16,-8-8-12 0,-12-6-24 16,-5 10-16-16,2 11-15 0,1 13 0 15,-1 6 12-15,-1 1-1 0,-5 0 1 16,-1 2 2-16,-1 6-16 0,4 5-109 15,2 1-296-15,5 4-849 0,-5 3-840 0</inkml:trace>
  <inkml:trace contextRef="#ctx0" brushRef="#br0" timeOffset="65199.571">22811 10839 2617 0,'0'0'498'0,"0"0"-281"0,0 0-23 0,0 0-80 0,0 0 69 15,0 0 66-15,19 48 31 0,-8-18-57 16,0 11-41-16,3 12-32 0,0 5-6 16,-2 0 8-16,-2-6-21 0,-2-7-30 15,-2-1-32-15,-1-9-35 0,-1-6-16 16,1-7-18-16,-2-3-15 0,1 1-40 15,-1 0-57-15,-1-1-40 0,-1-4-37 16,-1-4-109-16,-2-7-290 0,-2-2-588 16,-8-8-902-16</inkml:trace>
  <inkml:trace contextRef="#ctx0" brushRef="#br0" timeOffset="66414.64">10191 13111 1795 0,'0'0'237'0,"-42"3"-162"0,23-2-1 0,-3 0 75 0,1-1 10 16,4 0-1-16,1 0-16 0,4 0-36 15,3 0 6-15,4-1-3 0,3-1-4 16,2 1-41-16,2-2-64 0,5 3-73 16,2-1 25-16,9-2 37 0,9 3 11 15,17-2 2-15,14 0 1 0,12-1-1 16,4-1-2-16,0-1-2 0,0 1 0 16,7 0 2-16,8-4 2 0,10 0 17 15,4 0 9-15,12-1 20 0,5-2 0 16,7 1 0-16,11-1 9 0,6-2-28 15,8-1-10-15,10-2 3 0,4 2 1 16,8-1-4-16,8-2 3 0,5 1 16 16,6-1 12-16,9-1 11 0,5 1 11 15,4 1 13-15,6-1-6 0,2 3-17 0,3 0-2 16,10 1-3-16,-1 3-10 0,8 0-3 16,4 2-1-16,0 1 13 15,7 0-15-15,0-2-10 0,5 5-13 0,5-3-5 16,2 1 8-16,5 0 7 0,0-1-9 15,5 0 3-15,0 0-10 0,4-1 3 16,-1 2-11-16,-3-1 14 0,1 3-16 16,-2-2 1-16,-4 1-2 0,2 0 2 15,-2 2-1-15,-5 0 11 0,3-1-1 16,-8 2-10-16,0 0 17 0,-5 2 18 16,-7 0 6-16,-1 2 3 0,-9 0 15 15,-4 3 96-15,-9-1-69 0,-8-2-36 16,-6 3-18-16,-12-2-10 0,-10 1 1 15,-10-4-10-15,-12 3 3 0,-11-3 4 16,-12 0 11-16,-14 0-2 0,-11-3 8 16,-14-3-8-16,-12 2-1 0,-14-2-9 15,-13-1-18-15,-17 2-2 0,-12 2-1 0,-12 0-14 16,-6 0-31-16,2 2-7 0,-1-1 6 16,2 1-12-16,-6-2-45 15,-6 3-53-15,-3 0-71 0,-4-1-123 0,-3-2-267 16,-3 3-674-16,-8-6-1075 0</inkml:trace>
  <inkml:trace contextRef="#ctx0" brushRef="#br0" timeOffset="67164.971">21298 13112 2289 0,'-4'-1'346'0,"4"-1"-127"0,0 2 66 16,0 0-42-16,0 0-106 0,0 5-77 16,3 4-13-16,1 7 26 0,3 8 28 15,0 17 31-15,1 11-32 0,-1 6-33 16,-5-5-33-16,-1-7 1 0,-1-6-23 16,0-8-12-16,0-5-12 0,-1-7-41 0,0 0-74 15,1 0-49-15,0-2-57 16,0 3-85-16,3-11-173 0,2-7-317 15,-1-3-864-15</inkml:trace>
  <inkml:trace contextRef="#ctx0" brushRef="#br0" timeOffset="67865.245">21703 13159 1800 0,'0'0'519'0,"0"0"-244"0,0 0-27 0,0 0-68 16,0 0-10-16,0 0-27 0,0 0-6 16,0 0-13-16,46-36-14 0,-29 31-21 15,2 3-23-15,5 0-25 0,2 2-16 16,2 4-24-16,1 4-1 0,2 5-16 15,-2 3 0-15,0 5-12 0,-3 1 16 16,-6 4-11-16,-2 0-24 0,-7 3-22 16,-4-1-7-16,-5 2 16 0,-2 1-3 0,-9-4 39 15,-4 3 24-15,-7-3 1 16,-3-2 15-16,-4-3 19 0,-4-3 9 16,-1-3 10-16,0-6 13 0,0-6 21 0,2-5 19 15,4-11 6-15,0-5 3 0,3-15 28 16,1-11-32-16,4-15-38 0,6-5 16 15,8 0-90-15,4 8 0 0,8 14-34 16,3 11-16-16,0 6-3 0,5 7-15 16,2 0-16-16,12-7-40 0,12 6-90 15,5 4-63-15,-1 8-124 0,-10 6-315 16,-15 0-807-16</inkml:trace>
  <inkml:trace contextRef="#ctx0" brushRef="#br0" timeOffset="69731.681">22408 13037 2431 0,'0'0'441'0,"0"0"-229"0,0 0-17 0,0 0-20 15,0 0-13-15,0 0-26 0,0 0-1 16,0 0 9-16,10 38 23 0,-3-18 22 0,1 4-31 16,3 10-47-16,0 7-21 0,0 9-14 15,0-1-14-15,-3-8-19 16,-5-8-25-16,-2-12-16 0,0 0-2 0,-1 1-16 15,0 4-33-15,0 1-46 16,0-3-19-16,0-1-31 0,0-3-7 0,0-5-38 16,0-5-80-16,0-4-134 0,2-6-225 15,4-2-382-15,-1-3-570 0</inkml:trace>
  <inkml:trace contextRef="#ctx0" brushRef="#br0" timeOffset="70116.667">22966 12927 2399 0,'0'0'494'0,"0"0"-117"0,0 0-109 16,0 0-63-16,0 0-41 0,0 0-16 16,0 0 15-16,0 0 20 0,7 39 21 15,0-10-7-15,6 13-22 0,4 12-20 16,1 5-2-16,-1-1-4 0,-1-3 2 15,-3-6-42-15,-1-3-42 0,-2-2-34 16,-2 0-18-16,-3-9-15 0,0-8-2 16,-4-6-25-16,0-4-27 0,-1 3-58 15,0-3-31-15,0 1-61 0,0-6-61 16,-2-8-298-16,-2-4-713 0,-1-12-1414 0</inkml:trace>
  <inkml:trace contextRef="#ctx0" brushRef="#br0" timeOffset="71383.323">18649 13317 241 0,'-4'0'1778'0,"4"0"-1386"0,-2 0-124 15,2 0 5-15,0 0 6 0,-2 0-15 0,2 0-61 16,0 0-58-16,0 1-38 15,0 5-66-15,4 4 18 0,1 7 30 16,2 13-2-16,4 8 3 0,5 14-22 0,-5 4-21 16,-1-1-22-16,-4-6-25 0,-4-3 0 15,-2-4-25-15,0 2-59 0,0-3-62 16,0-9-36-16,0-6-63 0,0-9-65 16,4-3-96-16,2-5-199 0,-1 0-508 15</inkml:trace>
  <inkml:trace contextRef="#ctx0" brushRef="#br0" timeOffset="71663.786">19184 13327 3062 0,'0'0'446'15,"0"0"-256"-15,0 0 37 0,0 0-60 16,-11 50 14-16,11-29-32 16,2 6-10-16,5 2 6 0,-3 3-19 0,4 0-25 15,-1 2-55-15,2-1-16 0,-2-1-19 16,1-1-11-16,-1-2-3 0,0-1-43 16,-2-3-82-16,1-1-41 0,0-2-103 15,-1 0-131-15,2-6-251 0,-5-3-620 16,3-1-675-16</inkml:trace>
  <inkml:trace contextRef="#ctx0" brushRef="#br0" timeOffset="71999.298">19613 13286 3089 0,'0'0'402'15,"0"0"-250"-15,0 0 78 0,0 0-101 16,0 0 22-16,0 0 39 0,2 54-20 15,5-23 3-15,1 10-32 0,4 11-42 16,0 4-41-16,-1-4-31 0,-4-6-2 16,-2-6-24-16,-1-7-1 0,-2-6-22 15,0-9-45-15,-1 0-56 0,1 1-52 16,0 2-103-16,2-1-135 0,1-6-229 16,-3-5-564-16,3-9-751 0</inkml:trace>
  <inkml:trace contextRef="#ctx0" brushRef="#br0" timeOffset="72315.837">20068 13222 2731 0,'0'0'375'0,"0"0"-247"15,11 36 89-15,-4-14 2 0,1 5 61 16,-1 6-82-16,0 6-70 0,-1 8-23 16,0 8-40-16,-1 1-40 0,0-3-6 15,-2-6-16-15,0-9-3 0,0-8-1 16,0-7-27-16,0-1-28 0,-2 4-99 15,1 5-109-15,1 1-148 0,-1-2-332 16,-2-9-1245-16</inkml:trace>
  <inkml:trace contextRef="#ctx0" brushRef="#br0" timeOffset="72932.558">16269 13598 2232 0,'0'0'1115'0,"0"0"-1096"0,0 0 67 0,0 0-42 0,0 0 42 16,20 59 53-16,-9-22-32 0,3 9-16 16,-3 5-9-16,-4-3-51 0,0-4-31 15,-3-10 10-15,-3-7-10 0,-1-5-54 16,2-2-62-16,-2-1-51 0,2 6-83 15,0-1-171-15,0-7-551 0,4-7-908 0</inkml:trace>
  <inkml:trace contextRef="#ctx0" brushRef="#br0" timeOffset="73148.358">16563 13566 1190 0,'0'0'1821'0,"0"0"-1645"16,0 0 25-16,11 45-7 0,-4-25 43 16,2 7 24-16,-3 1-123 0,1 2-82 15,0 1-31-15,2 1-22 0,-3 0-3 16,1 3-2-16,-1-2-14 0,0-1-49 16,2-2-79-16,-5 1-67 0,2-2-70 15,0-4-104-15,0-4-241 0,-3-9-533 16</inkml:trace>
  <inkml:trace contextRef="#ctx0" brushRef="#br0" timeOffset="73447.581">16967 13599 3019 0,'0'0'586'0,"0"0"-459"15,0 0-11-15,0 0 25 0,0 0 11 16,2 45-9-16,-1-26-25 0,3 3-13 16,0 4-25-16,1 6-9 0,2-2-37 15,0 5-3-15,3 1-19 0,-3-7-12 16,3 5-2-16,0 0-59 0,-1-4-53 15,2-3-88-15,0-3-110 0,-2-6-186 16,-2-4-606-16,6-8-979 0</inkml:trace>
  <inkml:trace contextRef="#ctx0" brushRef="#br0" timeOffset="73747.792">17443 13454 3197 0,'0'0'477'0,"0"0"-282"0,7 70 54 15,0-21 43-15,3 8-1 0,-1-1-101 16,-1-6-49-16,0-6-4 0,1 1-43 16,0 1-51-16,-2 0-40 0,1-1-3 15,-3-2-2-15,1 1-65 0,-4-5-58 16,1-4-46-16,-3-8-90 0,0-5-244 16,-3-11-682-16,-3 7-1080 0</inkml:trace>
  <inkml:trace contextRef="#ctx0" brushRef="#br0" timeOffset="74648.703">10226 13889 2443 0,'0'0'387'0,"0"0"-143"0,0 0-90 15,0 0-23-15,0 0-74 16,0 0 22-16,2 38 51 0,4-8 3 16,2 8-26-16,-2 12-35 0,1-5-28 0,-3-8-13 15,-3-1-18-15,-1 1-13 0,0 7-13 16,-1 1-18-16,-1-12-82 0,0-10-70 16,2-5-89-16,0 4-176 0,0 0-521 15,0-4-737-15</inkml:trace>
  <inkml:trace contextRef="#ctx0" brushRef="#br0" timeOffset="74919.15">10583 13843 2347 0,'0'0'439'16,"0"0"-191"-16,0 0-130 0,0 0-44 16,0 0 15-16,0 0 89 0,16 39 41 15,-7-18-56-15,3 3-56 0,3 6-15 0,1-1-51 16,-3 2-4-16,2 2-15 0,-3-1 0 16,-3 1-22-16,0 1-45 15,-3-1-62-15,-1 2-50 0,-2-5-48 0,-2-2-52 16,1-2-183-16,-2-10-673 0,2-3-759 0</inkml:trace>
  <inkml:trace contextRef="#ctx0" brushRef="#br0" timeOffset="75265.045">11144 13740 2690 0,'0'0'353'0,"0"0"-132"0,0 0-81 15,0 0 98-15,-4 37-14 0,4-18-16 16,4 2-30-16,-1 5-54 0,3 6-43 16,2 10-32-16,-2-4-15 0,2-2-3 15,-3-5-28-15,-3-4 13 0,4 4-16 16,-2 3-36-16,1-3-54 0,-4 0-84 16,3-2-98-16,0-4-106 0,0-4-186 15,-1-5-467-15,3-6-564 0</inkml:trace>
  <inkml:trace contextRef="#ctx0" brushRef="#br0" timeOffset="75582.517">11582 13689 147 0,'0'0'2800'0,"0"0"-2422"0,0 0-184 16,0 0-52-16,0 0 95 0,2 47 20 16,2-24-36-16,2 9-38 0,4 8-41 15,0 12-41-15,1 2-49 0,0-5-24 16,-3-5-26-16,-3-13-2 0,-2-4-43 15,-1-4-74-15,-1-2-52 0,3 3-107 16,-1 6-141-16,0-2-310 0,-1-6-887 16</inkml:trace>
  <inkml:trace contextRef="#ctx0" brushRef="#br0" timeOffset="75873.503">13146 14141 3928 0,'0'0'379'15,"0"0"-348"-15,0 0-31 0,0 0-190 16,0 0-68-16,0 0-137 0,0 0-151 16,0 0-472-16,0 0-886 0</inkml:trace>
  <inkml:trace contextRef="#ctx0" brushRef="#br0" timeOffset="76010.971">13755 14139 2445 0,'0'0'258'0,"0"0"-258"16,48 13-42-16,-29-9-191 0,1-1-344 15,-3-3-874-15</inkml:trace>
  <inkml:trace contextRef="#ctx0" brushRef="#br0" timeOffset="76166.507">14663 14080 2639 0,'0'0'629'0,"0"0"-450"15,0 0-109-15,37 16 9 0,-24-14-79 16,0-2-102-16,3-5-280 0,0-4-297 15,-3 1-861-15</inkml:trace>
  <inkml:trace contextRef="#ctx0" brushRef="#br0" timeOffset="76304.588">15330 14057 2934 0,'0'0'410'0,"0"0"-261"0,0 0 70 16,0 0-24-16,0 0-195 0,25 37-22 15,-23-37-344-15,-2 0-611 0,1-9-1486 0</inkml:trace>
  <inkml:trace contextRef="#ctx0" brushRef="#br0" timeOffset="78447.585">9884 14537 326 0,'0'0'1714'0,"0"0"-1420"0,0 0-9 15,0 0 8-15,0 0 8 0,0 0-40 16,0 0-11-16,0 0-26 0,0 0-45 0,0 0-48 15,0 0-47-15,-11-4-47 16,11 4-37-16,0 0-1 0,0 1-21 16,0 1-18-16,0 3-6 0,2 4 44 0,2 3 2 15,-1 5 13-15,3 3-12 0,0 4 11 16,2 3-11-16,-2 3 0 0,-1 1 2 16,1-3-1-16,-1-1-2 0,1 0-1 15,2-6-12-15,0-4-9 0,0-1 19 16,2-6-12-16,-1-1 15 0,2-3 0 15,2-3 21-15,-1 1 11 0,2-4 11 16,2 0-9-16,2-6-3 0,0-1-3 16,2-2-12-16,3-1-13 0,2-3 15 15,7-3-5-15,10-2-11 0,7-3 50 16,4-2 53-16,-8 6-53 0,-11 5-52 16,-1 3 0-16,4-1 23 0,-3 1-5 15,3 1 1-15,-12 3-4 0,-3 2-3 16,3 0 7-16,3 0-4 0,3-1-12 0,2 0 0 15,-2 2 10-15,-2-1-13 16,0 2-1-16,0 1-12 0,-4 0 10 16,0 4-18-16,0 2-1 0,-4 1-5 0,-1 3 5 15,-2 2-2-15,-2 1-4 0,-1 3 6 16,-4 2-2-16,-2-1 8 0,3 3 14 16,-4-1 1-16,-1-1 1 0,-1-1 0 15,0-3-2-15,0 0 1 0,-2-3 1 16,-1-1 0-16,0-4 2 0,-2 0 1 15,0-3 0-15,0-2-3 0,-1-1 22 16,0 0 18-16,0 0-6 0,0-3-3 16,0-1-29-16,-1-5-2 0,-1-5-19 15,1-1-18-15,1-4-6 0,0 2 28 16,1 0-29-16,2 0 41 0,6 3-31 16,-4 0-6-16,5 3 13 0,-3 1 11 15,4 0 16-15,-1 4 1 0,1-1-1 16,0 1-3-16,3 2-16 0,1 1 4 15,2 0-1-15,4 2 15 0,3 0-1 16,1 1 1-16,5 0-1 0,9 4 2 16,5 0 0-16,9 3 13 0,1 0-1 15,-6-2 3-15,-3-4 4 0,-6-1 9 0,-7 0 3 16,-4-3 9-16,-8 0 9 0,0-1 7 16,2-2 8-16,1-2 13 15,-1-3-3-15,0-1-7 0,-2 0-12 0,-7-3 6 16,-2 0-3-16,-3-2-58 0,-2 0-21 15,-4-2-55-15,-2-1-28 0,0 1-59 16,-1 2-83-16,-3 1-155 0,0 5-389 16,-2-2-1391-16</inkml:trace>
  <inkml:trace contextRef="#ctx0" brushRef="#br0" timeOffset="84631.776">11271 15294 2442 0,'0'0'490'0,"0"0"-122"0,0 0-88 16,0 0-34-16,0 0-42 16,0 0-3-16,0 0-8 0,0 0-54 0,0 0-47 15,0 0-27-15,0 0-22 0,-18 0-6 16,13-3 0-16,-1 0 0 0,2 0-13 15,-2 1-24-15,-2-1-18 0,-1 0-7 16,-1 3-12-16,-3 0 0 0,-1 0-3 16,-3 4 16-16,0 1 9 0,-5 3 14 15,5 0 1-15,-2-2 3 0,2 4 15 16,3-3 0-16,1-1 10 0,2-2 0 0,4 2-7 16,2-6 1-16,1 4-1 15,2-4 7-15,2 2-1 0,0-1 4 0,0-1-7 16,0 0-8-16,0 1-1 0,0-1 6 15,0 0 1-15,0 0-1 0,0 0-9 16,0 1-8-16,0 0-4 16,0 2 0-16,0 2 0 0,1 6 2 0,0 1 22 15,0 3-6-15,0 5 1 0,1 0-16 16,-2 7 0-16,0 0-1 0,1 0-1 16,-1 3 0-16,0-1-1 0,0 3 0 15,0 0-3-15,2 3-13 0,0-2 16 16,-1 2-3-16,0-2 1 0,2 1-1 15,-1-1 1-15,-1-1-1 0,0 0-18 16,1-2-4-16,-2-2-14 0,0-4-19 16,0-5 6-16,0-1-7 0,0-5-5 15,0-5-13-15,2-5-18 0,-2 0-29 16,2-3-62-16,-1 0-69 0,1-6-60 16,-2-4-292-16,1 1-716 0,-1-17-499 0</inkml:trace>
  <inkml:trace contextRef="#ctx0" brushRef="#br0" timeOffset="84883.407">10917 15754 2331 0,'0'0'520'0,"0"0"-305"0,0 0 9 0,0 0-27 0,0 0-4 15,0 0-29-15,0 0 9 0,0 0 43 16,0 0-14-16,0 0-29 0,0 0-13 16,58 31-13-16,-24-37-15 0,10-5-44 15,10-3-45-15,5-6-30 0,-2 3-13 16,-3 2-94-16,-5 2-117 0,-5 0-112 16,1 3-93-16,-11 0-237 0,-9 3-822 15,-2-7-544-15</inkml:trace>
  <inkml:trace contextRef="#ctx0" brushRef="#br0" timeOffset="85732.068">13571 15202 1140 0,'0'0'1296'0,"0"0"-996"0,0 0-11 0,0 0 9 15,0 0-6-15,0 0-34 0,0 0-85 16,-41-11-22-16,28 9-11 0,-3 1-19 16,1-1-25-16,-1 1-19 0,1-1-6 0,-1-2-10 15,1 0-15-15,-3 1-9 0,3-1-22 16,-2-1-14-16,3 0 0 0,-1 1-1 15,2 3-3-15,0-2-15 0,4 3 6 16,0-2 12-16,3 2 2 0,2 0 1 16,0 0-3-16,2 0-20 0,2 3-23 15,0 3 9-15,0 3 34 0,2 6 18 16,3 3 22-16,0 5 0 0,2 4 3 16,1 7-19-16,3 7-12 0,-2 8 4 15,0 2-4-15,-5-7-9 0,-1-10 28 16,-3-1-29-16,0-6 1 0,0-1-3 15,-2 4 0-15,-1-3-13 0,-1 1-5 16,-2 2 6-16,1-3-10 0,1-3-39 16,-1-5-34-16,1-3-40 0,1-3-48 15,3-7-56-15,0-6-94 0,0-3-246 16,0-7-522-16,2 0-399 0</inkml:trace>
  <inkml:trace contextRef="#ctx0" brushRef="#br0" timeOffset="85949.022">13248 15508 1334 0,'0'0'1554'0,"0"0"-1364"16,0 0-31-16,0 0-22 0,0 0-19 15,0 0-26-15,0 0-10 0,0 0 4 16,0 0 2-16,0 0 16 0,0 0 69 16,0 0-20-16,45 21-45 0,-16-21-15 15,11-3-22-15,8-5-28 0,5-1-23 16,-1-2-20-16,-8-1-37 0,-9 5-121 15,-8 1-125-15,-5 3-132 0,-1 0-225 16,1 1-464-16,-2-1-556 0</inkml:trace>
  <inkml:trace contextRef="#ctx0" brushRef="#br0" timeOffset="86094.722">14051 15519 3054 0,'0'0'160'16,"0"0"-160"-16,0 0-253 0,0 0-159 15,0 0-333-15,0 0-917 0</inkml:trace>
  <inkml:trace contextRef="#ctx0" brushRef="#br0" timeOffset="86239.244">14468 15525 395 0,'0'0'1554'0,"0"0"-1431"0,0 0-123 16,40 4-130-16,-24-7-110 0,-3-1-372 16</inkml:trace>
  <inkml:trace contextRef="#ctx0" brushRef="#br0" timeOffset="86361.137">15026 15536 1989 0,'0'0'324'15,"0"0"-221"-15,0 0-103 0,47 2-174 16,-27-6-316-16,-3-2-944 0</inkml:trace>
  <inkml:trace contextRef="#ctx0" brushRef="#br0" timeOffset="86499.197">15741 15475 3515 0,'0'0'464'15,"0"0"-319"-15,0 0-30 0,0 0-74 16,37 24-41-16,-27-24-169 0,0-4-118 16,3-6-296-16,-4-2-1057 0</inkml:trace>
  <inkml:trace contextRef="#ctx0" brushRef="#br0" timeOffset="87131.406">17443 14947 2990 0,'0'0'447'0,"0"0"-279"0,0 0 3 16,0 0-52-16,0 0-25 0,0 0-37 0,0 0 16 16,0 0-29-16,0 0-15 15,-38-4-29-15,16-1-44 0,0 1 0 0,-7-1 22 16,0 1 19-16,-2 2 0 0,2 1 3 16,-2 0 12-16,2 1 10 15,2 0 2-15,1 0-5 0,3 1 0 0,2 2 6 16,3-2 18-16,4-1 10 0,1 3-3 15,6 0-13-15,-1-1 4 0,5 1-4 16,-1 0-9-16,2 0-25 0,-1 1 24 16,3 3 1-16,0 2 19 0,0 1 5 15,0 8 34-15,7 2 19 0,-2 3-13 16,3 5-31-16,-1 3-25 0,4 7-5 16,0 8-16-16,2 9-2 0,-3 1-11 15,0-3 9-15,-5-2-11 0,1-6-1 16,-1-2-1-16,-2-7 0 0,-1-7-14 15,0-7 4-15,0-3-9 0,0 2-7 16,2-1-15-16,-1 1 1 0,1-6-10 16,3-3-10-16,-4-7-36 0,3-2-32 15,-2-3-52-15,1 0 24 0,3-8-5 16,-1-4-67-16,2-6-158 0,-2-4-313 0,1-4-584 16,-2 5-119-16</inkml:trace>
  <inkml:trace contextRef="#ctx0" brushRef="#br0" timeOffset="87330.387">16925 15356 2821 0,'0'0'487'0,"0"0"-252"0,0 0-30 0,-42 30-75 16,37-26-24-16,4 1-26 0,1-2 1 0,6-1 53 15,6 2 71-15,3-1-5 0,9-3-83 16,8 0-40-16,14-8-41 0,12-5-36 15,4-2-65-15,-2-3-113 0,-4 2-97 16,-5 3-135-16,-3-3-228 0,-12 5-790 16,2-3-492-16</inkml:trace>
  <inkml:trace contextRef="#ctx0" brushRef="#br0" timeOffset="87932.169">19650 14814 3062 0,'0'0'506'0,"0"0"-297"0,0 0 36 0,0 0-79 15,0 0-47-15,0 0-57 16,0 0-6-16,0 0 9 0,0 0-16 15,-44 10-19-15,26-10-30 0,-2 0-46 0,-2-2-19 16,-5-1 6-16,-3 1 15 0,0 0 23 16,-3 1 19-16,4 1-1 0,4 0 3 15,1 3 0-15,4 1 31 0,4 1 3 16,3 0-3-16,2 1-3 0,5 1-10 16,1-1-2-16,1 2-4 0,4 2 16 15,0 2 18-15,2 2 16 0,5 1 2 16,-1 2-2-16,5 2-16 0,-2 2-15 15,0 3-19-15,2 4-9 0,-4 2-2 16,2 8 0-16,-3 7 0 0,-1 10-1 16,-1 0 0-16,-4 0 0 0,0-6 1 15,0-5-1-15,-1-2-12 0,0 0 9 16,1-7 3-16,0-9 1 0,0-6 9 16,0-4-10-16,1 5-2 0,1 0-26 15,0-1-33-15,0-3-22 0,0-4-13 16,3-5-30-16,-2-5-57 0,0-3-90 15,1-1-111-15,3-9-174 0,-2-5-564 16,2 0-550-16</inkml:trace>
  <inkml:trace contextRef="#ctx0" brushRef="#br0" timeOffset="88147.756">19186 15285 2395 0,'0'0'817'0,"0"0"-639"0,0 0 67 0,0 0-103 0,0 0 40 16,0 0 1-16,42 14 28 0,-18-11 34 15,10-2-57-15,13-1-63 0,13-5-42 16,5-3-37-16,-5 1-46 0,-8-3-16 16,-7 4-109-16,-3-1-118 0,1-3-100 15,-10 0-256-15,-9 4-1147 0,1-9-222 0</inkml:trace>
  <inkml:trace contextRef="#ctx0" brushRef="#br0" timeOffset="88831.647">21362 13964 2334 0,'0'0'436'0,"0"0"-92"0,0 0-25 0,-45 9-75 0,36-7-90 15,4 0-69-15,3 0-19 0,1-2-9 16,1 0 6-16,5 0 9 0,4 0 43 15,12 1 127-15,17 0-69 0,26-1-32 16,18 0-22-16,14-4-15 0,5-2-24 16,1-2-32-16,7 0-11 0,6 0-10 15,6-2-2-15,3 0 2 0,3 4 10 16,2-2 2-16,0 0-3 0,-1 2-5 16,-5 0-10-16,-9 3-9 0,-9-1-11 15,-8 0-1-15,-13 1-12 0,-13-1-27 0,-20-2-1 16,-19 3-24-16,-13 2-45 15,-10-2-41-15,-5 0-55 0,-4 2-34 16,-2-2-64-16,-13-1-64 0,-5-1-287 0,3 0-833 16,-20-7-333-16</inkml:trace>
  <inkml:trace contextRef="#ctx0" brushRef="#br0" timeOffset="90449.072">21963 15034 2375 0,'-1'0'455'0,"0"0"-102"0,1 0-18 0,0 0-57 0,0 0-55 16,0 0-32-16,0 0-23 0,0 0-32 15,0 1-58-15,0 1-78 0,2 2-19 16,0 4-6-16,2 4 25 0,2 7 31 16,0 5 3-16,-1 6-15 0,0 1-19 0,-1 2 0 15,-2 1-2-15,-1-2-1 16,-1-2-25-16,0 1-22 0,-2-3-48 15,0-2-23-15,0-3-41 0,1-3-33 0,0-5-76 16,1-1-145-16,0-7-196 0,2-4-172 16,0-3-713-16</inkml:trace>
  <inkml:trace contextRef="#ctx0" brushRef="#br0" timeOffset="90964.491">22021 15034 1903 0,'0'0'1053'15,"-9"-40"-832"-15,5 27 75 0,-1-1-52 16,1 1 11-16,0 2-39 0,1 1-17 16,1 0-28-16,-1 2-26 0,3-2-16 15,0 0-25-15,0-1-34 0,5-4-3 16,1 0-18-16,6-2-29 0,1 0-20 16,5-1-22-16,1-1-5 0,4 2 5 0,2-1 1 15,0 2-4-15,3 2 4 16,-1 4 3-16,1 1-5 0,2 3 21 15,-2 3-14-15,-1 3-24 0,-1 1-9 0,-3 9-18 16,-6 1-4-16,-2 5 9 0,-6 4-2 16,-4 1-17-16,-5 3 19 15,-4 2 10-15,-7 2-4 0,-8 0 13 0,-5 2 11 16,-5 0 20-16,-2-2 12 0,-2 0 40 16,0-2-2-16,2-2 8 0,2-2 19 15,2-2 3-15,5-3-15 0,3-2-22 16,4-3-29-16,2-2 1 0,5-3-1 15,3-3 1-15,3-2 12 0,2-1 4 16,0 1 18-16,7-2 27 0,3 0 32 16,7 0 45-16,4-2-25 0,12-2-46 15,9-3-21-15,10 1-16 0,3 3-5 16,-1 3-7-16,-6 3 6 0,-12 4-6 16,-8 2-21-16,-7-1-11 0,-3 4-25 15,-2 2-31-15,-1 4 9 0,-6 2-9 16,-9 5-19-16,-7 1 7 0,-18 9 30 15,-21 6 0-15,-20 6-13 0,-12 1-18 16,-6-7-34-16,6-11-9 0,9-12-38 0,2-11-23 16,10-8-87-16,11-12-236 15,16 0-804-15,7-21-716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34:10.464"/>
    </inkml:context>
    <inkml:brush xml:id="br0">
      <inkml:brushProperty name="width" value="0.05292" units="cm"/>
      <inkml:brushProperty name="height" value="0.05292" units="cm"/>
      <inkml:brushProperty name="color" value="#FF0000"/>
    </inkml:brush>
  </inkml:definitions>
  <inkml:trace contextRef="#ctx0" brushRef="#br0">8031 8803 1558 0,'0'0'694'0,"0"0"-438"0,0 0 21 0,0 0-36 0,0 0-46 0,0 0-19 16,0 0-8-16,0 0-70 0,0 0-22 16,41-16-4-16,-19 12-9 0,10 0 3 15,12 2-6-15,18 0 0 0,12 0 0 16,3 2-7-16,2 0-22 0,-2 0-6 15,5 0 9-15,3 0 1 0,-1 2 5 16,1 0 13-16,1 0-4 0,-1 1-9 16,-5 0 16-16,2 0 15 0,-7-1 9 15,-5 1-9-15,-8-1-38 0,-6 0-33 16,-16 0-2-16,-7 0-14 0,-9 0 4 16,-8-2 0-16,2 3-59 0,-1-1-102 0,-3 0-109 15,-6 1-145-15,-6-2-314 16,-2 0-700-16,-6-3-173 0</inkml:trace>
  <inkml:trace contextRef="#ctx0" brushRef="#br0" timeOffset="748.775">10530 8789 2942 0,'0'0'259'0,"0"0"-160"0,0 0 32 0,0 0-42 0,0 0 25 15,73 14 106-15,-10-9 32 0,19 0-74 16,9-2-38-16,3-3-44 0,-3 0-38 15,5-4-21-15,2-1-3 0,5-2 19 16,1 0 8-16,1-3 37 0,2 1 34 16,0-1-46-16,-1 0-16 0,-4 2-16 15,-5 0 4-15,-9 1-6 0,-13 1-12 16,-13 4-40-16,-19 1-3 0,-12 0-64 16,-13 0-89-16,-9 0-113 0,-2 0-221 15,-3 0-591-15,-5-10-963 0</inkml:trace>
  <inkml:trace contextRef="#ctx0" brushRef="#br0" timeOffset="6697.739">9510 13541 1269 0,'0'0'771'0,"0"0"-593"0,0 0-19 16,-37 8 25-16,30-6-4 0,2 0-22 16,3-2 2-16,2 0-44 0,0 0-46 15,0 0-9-15,2 0-17 0,1 1 10 16,4 0-9-16,2 0 6 0,5 2 28 15,3 0-10-15,7 1-21 0,9-1-17 16,7 3-27-16,12-1 7 0,8 1-11 16,-3-2-1-16,1 1-8 0,2-1 9 15,9-1 12-15,2-1 1 0,6 1-10 16,4-1 13-16,6 0 6 0,2 1 9 16,4 0 4-16,4-3 31 0,5 0-3 15,5 0 63-15,4-4-11 0,3-2-18 16,2-2-17-16,7-1 19 0,0 2-6 15,4 0-7-15,-1 0 0 0,1 4-12 16,-2-1-16-16,1 4-9 0,-4 0-6 16,-2 0-6-16,-4 0-13 0,-4 4-5 15,-2-1-16-15,-4 3 12 0,-5-1-12 0,-6 0 0 16,-4 0 12-16,-4-2-15 16,-5 2 0-16,-6-3 0 0,-5-1 0 15,-7-1 0-15,-9 1-1 0,-5-1-1 0,-14 0 0 16,-8-1-13-16,-10 0-16 0,-4 0-8 15,-4 1-20-15,-1-1-29 0,-4 0-44 16,-4 1-69-16,-1 0-53 0,-6 0-40 16,-3 0-93-16,-2 2-216 0,-3-1-376 15,4 1-438-15</inkml:trace>
  <inkml:trace contextRef="#ctx0" brushRef="#br0" timeOffset="8847.555">18354 3424 2839 0,'0'0'231'0,"0"0"-212"0,0 0 103 15,0 0 18-15,0 0-86 0,0 0-54 16,52-30-9-16,3 23 9 0,16 4 44 16,5-1 10-16,6 4 0 0,-3 0-22 15,10 0-13-15,7 0-18 0,11 2 0 16,11-2 2-16,7 0-2 0,10 0 0 15,9 0 15-15,8 0-15 0,8-2 0 16,10 0 15-16,5-2-3 0,5 0 21 0,8-3 17 16,5 0 12-16,4 0 35 15,1 4 62-15,7 0 9 0,-3 2-17 16,3 0 0-16,2 1 5 0,-4 0-19 0,3 1-21 16,-2 0-28-16,-5 2-13 15,-3-3-6-15,-5 3-21 0,-10-3-3 0,-7 2-16 16,-6-1-3-16,-13-1-11 0,-8-3-1 15,-15 0-12-15,-11-4-1 0,-12 1-1 16,-12-3 1-16,-11-1-2 0,-11-2-2 16,-13 1-35-16,-16-1-23 0,-13 2-26 15,-11 1-51-15,-5 0-99 0,0-2-109 16,-1-2-258-16,-4-1-629 0,-7-15-1192 0</inkml:trace>
  <inkml:trace contextRef="#ctx0" brushRef="#br0" timeOffset="10698.08">10002 13132 222 0,'0'0'1891'0,"-36"-37"-1674"0,22 21 13 0,-1-1 66 0,-1-1-10 16,4 1-31-16,2 2-46 0,1 0-51 15,3 1-44-15,2-1-30 16,2-1-40-16,2-3-27 0,4-3-17 0,6-2-22 16,5-4 9-16,4-1 1 0,9-2-10 15,8-3-6-15,9-1-4 16,5 0 7-16,6 3 0 0,-6 10-3 0,-2 5 15 15,-3 4 13-15,1 5 2 0,3-1 20 16,1 2-6-16,2 4-14 0,0 0 1 16,4 3-1-16,0 2-2 0,0 5-19 15,0 4 0-15,0 6 4 0,-1 4 2 16,-6 3-6-16,0 8 7 0,-9 4-1 16,-4 6 10-16,-5 6-10 0,-7 2 12 15,-3 3 0-15,-4 2 2 0,-5-1-1 16,-4-1 16-16,-1-3 9 0,-2 0-24 15,-3-2 1-15,0 0 0 0,-2-3-1 16,-4 0 14-16,-3-3 7 0,-3 1 13 16,-2-3-19-16,-5 0 28 0,3-6-10 15,-2-6 13-15,2-6-3 0,-2-3-15 16,-12 9 6-16,-9 5-4 0,-16 9-9 16,-5-6-7-16,-4-4-2 0,-1-7-10 0,2-9 28 15,-4-6 0-15,-1-6 10 0,-3-4-7 16,-1-7-3-16,0-4-9 0,4-9-21 15,-1-5 1-15,5-6 10 0,0-5-10 16,6-2-2-16,2-6-2 0,4-3-10 16,5-5 12-16,7-4 3 0,5-3 19 15,6-4-21-15,5-2 2 0,9-3 37 16,6 2-3-16,7-1-3 0,5 2-6 16,10 1 25-16,9-1 17 0,9 1 7 15,8 0-52-15,5 1-25 0,10 5 0 16,4 4-3-16,4 6-22 0,3 8-2 15,2 6-16-15,3 7 2 0,-3 6-14 16,-5 7-4-16,0 8-9 0,-4 6-28 16,-4 13-44-16,1 12-55 0,-5 7-28 15,-2 9-77-15,-2 3-227 0,-7 0-290 16,-13-12-721-16</inkml:trace>
  <inkml:trace contextRef="#ctx0" brushRef="#br0" timeOffset="14113.389">27615 7911 1767 0,'0'0'1001'0,"0"0"-834"0,0 0-106 0,0 0 58 16,0 0-1-16,0 0-28 0,0 0 37 15,0 0-35-15,0 0-35 0,-1-8-48 16,1 11-6-16,1 5 16 0,3 6 26 16,0 3 18-16,1 6 13 0,-1 11-7 15,0 10-25-15,2 16-19 0,-5 8-23 16,-1 2 0-16,-3 1-2 0,-3-3-2 16,0 7-14-16,-3 5-15 0,-3 7-10 15,1 8 19-15,-2 7 21 0,-2 8 1 16,1 7 2-16,1 6 0 0,2 6 0 15,-3 9 39-15,5 4 9 0,-1 6 7 0,-2 8-23 16,1 5 14-16,2 6-1 0,-2 7 28 16,2 4 43-16,3 6 47 15,1 0-27-15,-1 6-5 0,6 0-16 0,-2 4 5 16,-1-1-36-16,2 2-44 0,-1 0 50 16,-4 2-19-16,4 1-34 0,-3-1 31 15,-3 2-6-15,1-3-34 0,-2-1 58 16,2-4-12-16,-1-4-37 0,-2-1 46 15,2-6-25-15,-1-7-58 0,0-5 56 16,-2-7-37-16,2-9-19 0,-3-6 0 16,2-12-2-16,1-9-12 0,3-12-6 15,-2-13-28-15,2-9 34 0,3-16-39 16,-1-20-22-16,4-17-23 0,0-15-32 16,0-9-45-16,0-4-16 0,0-3-160 15,0-8-338-15,0-8-784 0,0-29-1037 0</inkml:trace>
  <inkml:trace contextRef="#ctx0" brushRef="#br0" timeOffset="15130.441">27687 8028 1800 0,'0'0'1356'0,"0"0"-1250"0,0 0 9 0,0 0 15 16,54-2 31-16,-12-2 3 0,16-6-13 15,10-1-46-15,6-4-46 0,4-2 6 16,4-3-5-16,9-4 5 0,10 0-19 16,8-4-2-16,8 0-13 0,8-2-3 15,6 3-1-15,7 0 4 0,2 1-12 16,2 2-17-16,1-1 13 0,0 0-2 15,-3 3 8-15,-2 4 1 0,-5 0-7 16,-8 2 1-16,-10 2-4 0,-11 2-2 16,-9 5-8-16,-12-1-2 0,-10 3 0 0,-11 2 3 15,-8 0 13-15,-14 0 2 16,-9 3 4-16,-9 0-19 0,-5 0 15 16,0 0-2-16,3 0-1 0,-2 0 0 0,-2 3-15 15,-3 0 0-15,-3 1-15 0,-1 3-16 16,-1 1 4-16,-3 5 24 15,1 0 2-15,-3 8 1 0,-3 3 16 0,0 9-13 16,-8 12 18-16,-5 12-21 0,-4 9 0 16,1 2 3-16,-1 6-2 15,2-3 3-15,1 9-4 0,1 7 0 0,4 5-2 16,-2 4 0-16,2 8 0 0,2 5-1 16,-1 6-15-16,0 11 18 0,2 6 2 15,-1 8 0-15,1 10 7 0,0 6-6 16,0 8 19-16,0 7-10 0,-2 5 0 15,2 6 7-15,-5 5 5 0,0 7 37 16,1 0-60-16,-6 6 43 0,3 3-1 16,0 0-40-16,0 7 104 0,0-2-6 15,4-1-89-15,-1 2 73 0,-2 0-42 16,4-1-31-16,0 0 18 0,-1-2-5 16,0-5-13-16,0-1 21 0,-1-7-3 15,-1-2 7-15,2-4 14 0,-2-6 40 16,2-7-6-16,0-3-22 0,2-11-8 15,0-3-43-15,-1-9 69 0,3-9-8 16,3-7 17-16,1-9-57 0,0-11 52 0,1-12-40 16,0-12-21-16,0-11-24 0,1-11 6 15,-1-12-6-15,0-12 3 16,-1-15 8-16,-1-9-11 0,-1-6-12 0,-1-2-30 16,-2-6-45-16,-4-4-55 0,-8-13-66 15,-12-29-116-15,-9-33-288 0,4 4-1142 16,3-15-1308-16</inkml:trace>
  <inkml:trace contextRef="#ctx0" brushRef="#br0" timeOffset="16685.998">27474 9639 1372 0,'0'0'796'0,"0"0"-504"0,0 0-131 0,0 0-42 0,0 0-19 15,0 0-55-15,0 0 13 0,0 0-10 16,0 0-6-16,0 0-10 0,0 0-7 15,0 0 1-15,2 10 6 0,-4-9 32 16,0 0 22-16,0-1-25 0,-1 1-20 16,1-1-16-16,-2 1-2 0,2 0-7 15,0-1-4-15,-1 1 20 0,3-1 9 16,-2 0 10-16,1 0 3 0,1 0-10 16,-1 2-9-16,0-2-20 0,1 1-2 15,0-1-13-15,0 0 0 0,0 0-1 16,0 0 0-16,0 0 0 0,0 0-1 15,1 0-1-15,0 0-13 0,-1 0 13 16,0-1 0-16,0 1 2 0,0 0-34 16,0-2-79-16,1 2-118 0,-1-3-197 15,0 1-760-15,2-9-542 0,-7 30 1731 0</inkml:trace>
  <inkml:trace contextRef="#ctx0" brushRef="#br0" timeOffset="18113.047">7385 7649 1679 0,'0'0'250'0,"0"0"-149"0,-11-44 236 0,14 27-179 0,6-3-87 16,5-2 7-16,13-6 50 0,13-7 4 15,18-4 3-15,11 1-7 0,7 6-10 16,4 5-19-16,2 7-10 0,9 0-10 15,7 5-19-15,7 0-19 0,3 3-6 16,4 3-13-16,2 4-19 0,-2 5 0 16,-3 2-1-16,-11 10-2 0,-7 6-2 15,-8 10-1-15,-12 6-25 0,-11 9 28 16,-7 5 0-16,-11 4 38 0,-9 1 15 16,-8 3 7-16,-10 1 40 0,-8-1 33 0,-7 1-24 15,-15 1-12-15,-6 3-35 0,-14-2-34 16,-11 2-3-16,-10-2-4 0,-8-2 1 15,-10-2-20-15,-8-3 10 0,-7 0-12 16,-7-5-1-16,-6-1-27 0,-7-3-15 16,-5-6 0-16,-2-5 2 0,2-8 41 15,0-11 28-15,3-8 25 0,7-10 28 16,8-14 17-16,9-13 10 0,7-11-22 16,9-9-49-16,4-8-9 0,8-10-28 15,8-4-1-15,2-4-2 0,11 0-13 16,6 3 4-16,9 4 12 0,12 5 2 15,10 2 17-15,8 1-5 0,13-1-14 16,15 1-2-16,12-3-17 0,15 3 1 16,12 1-4-16,12 2-8 0,11 6 5 15,10 8-9-15,5 9-6 0,3 9-3 16,-1 9-16-16,-5 13-30 0,-5 9-29 16,-2 18-16-16,-4 15-22 0,-2 18-90 15,-10 11-232-15,-22-12-656 0,-5 5-1020 0</inkml:trace>
  <inkml:trace contextRef="#ctx0" brushRef="#br0" timeOffset="18926.57">27555 9553 170 0,'0'0'0'0,"0"0"-88"0</inkml:trace>
  <inkml:trace contextRef="#ctx0" brushRef="#br0" timeOffset="19328.571">27555 9553 12 0,'37'-49'505'0,"-41"45"1"0,-1 0-135 0,-4-1-98 15,-2 1-68-15,-2-1-59 0,-1 1-75 16,1 0 33-16,-1 2 61 0,1 1-13 15,0-1-42-15,2 2 45 0,5-1-7 16,1 1-36-16,1 0-35 0,1 0-29 16,1 0-31-16,2 0-17 0,0 0-19 15,0 0-7-15,0 0 9 0,-1 0 17 16,1 0 25-16,0 0 1 0,0 1-7 16,0 1 23-16,1 1 9 0,1 1 6 15,5 3 20-15,-1-1 18 0,5 2 35 16,5 0 12-16,9 0-10 0,19-1 6 15,18-3 7-15,14-4-11 0,8 0-26 16,5-8-31-16,4-1-18 0,7-1-10 16,12 1-2-16,3-3-4 0,6 5 9 15,5 0 9-15,1 1 7 0,8 2-4 0,0 0-6 16,0 1-9-16,4 1-3 16,-2 0 3-16,-1 2-7 0,-2 0-8 15,-6 1-16-15,-8 2-16 0,-9 0-2 0,-11 1-12 16,-16 0 0-16,-13-2-6 0,-21 1-4 15,-16-1-5-15,-12 0 2 16,-8-2-2-16,-2 2 6 0,-3-2 2 0,0 0-5 16,-7 0-25-16,-2 0-37 0,0 0-49 15,-1 0-89-15,-5 0-146 0,0-2-383 16,-8-6-1452-16</inkml:trace>
  <inkml:trace contextRef="#ctx0" brushRef="#br0" timeOffset="20180.32">27381 11404 1962 0,'0'0'350'0,"0"0"-82"0,0 0 48 0,0 0-25 0,0 0-36 15,0 0 2-15,0 0-11 0,0 0-61 16,0 0-72-16,0 0-36 0,42-10-15 16,-22 10-3-16,11-1-3 0,9-1-41 0,15 2-15 15,6 0-12-15,7 0 12 16,4-1 2-16,-1-2 10 0,11-1 4 15,8-1 2-15,5-1 35 0,12-2 21 16,8-3 52-16,6 1 67 0,7-1-56 0,9-2-21 16,4 2-3-16,5 0-4 15,-2 0-3-15,2 3-27 0,-4 1-12 0,-4 1-16 16,-4 1-24-16,-8 2-3 0,-5-1 0 16,-10-1 1-16,-8 2-4 0,-10 1-6 15,-10-1-15-15,-8 0-1 0,-9 2 0 16,-11-2-1-16,-13 0-22 0,-12 1-19 15,-10 1-17-15,-5-2-10 0,-1 2-17 16,-1-2-22-16,-3-1-19 0,-3-3-55 16,-7-5-110-16,-4-3-302 0,-1-2-861 15,-15-19-1288-15</inkml:trace>
  <inkml:trace contextRef="#ctx0" brushRef="#br0" timeOffset="20961.99">28100 9718 2149 0,'0'0'627'0,"0"0"-454"0,0 0 58 0,-8 36-43 0,8-21-29 0,0 1-58 16,0 3-15-16,0 2-30 0,0 0-43 15,2 0 0-15,-2-1-13 0,3 2-1 16,-2 0-1-16,0-3-24 0,0-4-2 15,0-1 9-15,-1-3-3 0,1-4 21 16,-1-3-1-16,0-2 2 0,0-2 41 16,0 0 16-16,0-4 24 0,2-5-33 15,0-4-33-15,0-5-13 0,2-2 36 16,1-6 9-16,1-2 7 0,2 0-19 16,0 0-14-16,1 4-6 0,0 2-15 15,0 7-25-15,0 5 22 0,-3 3 2 16,4 6-18-16,-2 1-22 0,1 7 29 15,0 3 12-15,-1 4 23 0,3 2-1 16,-4 4-19-16,-1-1-2 0,-3-1-1 16,2 0-31-16,-1-3-5 0,0-1 11 0,-1-5-6 15,1-2-16-15,1-3 6 16,1-4 41-16,2-2 38 0,2-8 40 16,3-2-27-16,1-6-19 0,1-2-17 0,1-3-2 15,-3 2 5-15,-1 2 4 0,-3 4-22 16,-3 5-9-16,-2 3-22 0,-1 4 28 15,-3 3-19-15,3 2-42 0,0 6 64 16,0 5 0-16,1 4 22 0,2 2-22 16,-1 1-10-16,-1-2-80 0,0-2-61 15,2-3-39-15,0-1-89 0,3-7-247 16,-2-1-554-16,9-4-528 0</inkml:trace>
  <inkml:trace contextRef="#ctx0" brushRef="#br0" timeOffset="21346.368">28633 9745 2425 0,'0'0'477'0,"0"0"-160"0,0 0 21 16,0 0-98-16,0 0-36 0,-41-3-87 0,33 3-27 15,0 2-84-15,0 0-6 16,0 3-34-16,2 1-16 0,0 0-15 16,3 2 7-16,0-1-8 0,1 2-6 0,1 0-16 15,1-2 22-15,1-1 12 0,4 0-16 16,0-1 45-16,5 0 6 0,-1-3 1 15,1 0 17-15,0-2 1 0,0 0-1 16,-1 0-12-16,-2 0 1 0,-1 0-11 16,1 0-8-16,-4 0 5 0,0 0 26 15,-2-1 29-15,-1 0 28 0,0 0 10 16,0 1-14-16,0-3-11 0,0 2-14 16,0-1-28-16,0 2-3 0,2 0 2 15,-2 0-40-15,5 3-45 0,0 6 76 16,2 4 10-16,3 1 15 0,-2 1-15 15,-1 2 0-15,1-2-41 0,-1-3-57 16,0-4-42-16,-1-2-49 0,2-3 19 16,1-3 61-16,0-6 67 0,1-3 41 15,2-4-60-15,0-3-29 0,-2-2-27 16,-1-1-119-16,2 1-179 0,-3 2-206 16,-1 5-187-16</inkml:trace>
  <inkml:trace contextRef="#ctx0" brushRef="#br0" timeOffset="21516.214">28815 9593 2475 0,'0'0'322'0,"0"0"-219"0,0 0-97 0,0 0-6 16,0 0-164-16,0 0-68 0,0 0-101 15,0 0-281-15,0 0-648 0</inkml:trace>
  <inkml:trace contextRef="#ctx0" brushRef="#br0" timeOffset="21843.987">28904 9683 355 0,'0'0'2378'16,"0"0"-1862"-16,0 0-157 0,0 0-37 15,-14 36-74-15,14-23-58 0,-2 1-51 16,2 1-12-16,0 0-66 0,-2 0-48 15,2-1-13-15,-1 0-1 0,0 0-27 0,0-1-31 16,0-2-5-16,0-3-17 16,0 0-9-16,1-4 22 0,0-1 25 0,0-3 24 15,0 0 19-15,0 0 34 0,0-3 3 16,1-3 16-16,3-2-3 0,-1-3-7 16,1-1-40-16,0-2 10 0,0 3-13 15,0 2-13-15,-2 3-18 0,1 2-28 16,-1 4-3-16,1 0-6 15,0 1-7-15,4 8 60 0,1 0 15 0,1 2 15 16,-2 3-13-16,0-1-2 0,-1-3 2 16,0-2 1-16,-3-2-3 0,1-1-21 15,-3-4-89-15,3-1-79 0,3-6-67 16,-1-4-199-16,2-1-658 0,4-16-913 0</inkml:trace>
  <inkml:trace contextRef="#ctx0" brushRef="#br0" timeOffset="22096.188">29301 9567 2496 0,'0'0'599'0,"0"0"-341"0,0 0 60 0,0 0-23 15,-39-10 19-15,30 10-119 0,0 0-25 16,1 1-25-16,2 4-53 0,1 3-49 15,2 5-31-15,1 6 34 0,2 5 3 16,2 4-34-16,2 2-12 0,5 2 0 16,0-2-3-16,1 0-14 0,0-1-47 15,1-2-62-15,-1-1-98 0,0-1-98 16,1-3-107-16,-2-5-121 0,1-5-236 16,-2-5-524-16</inkml:trace>
  <inkml:trace contextRef="#ctx0" brushRef="#br0" timeOffset="22313.436">29470 9493 3074 0,'0'0'434'0,"0"0"-181"0,0 0 103 16,0 0-64-16,0 0-75 0,0 0-27 16,0 0-46-16,0 0-61 15,0 0-34-15,0 0-10 0,0 0-8 0,53 36-12 16,-34-18-19-16,2 3-12 0,1 2-6 15,-2 5-1-15,1 8-39 0,1 9-49 16,-6 13-6-16,-4 2-37 0,-10-1-94 16,-8-3-83-16,-7-8-145 0,-2-11-146 15,0-9-395-15,4-13-270 0</inkml:trace>
  <inkml:trace contextRef="#ctx0" brushRef="#br0" timeOffset="24361.432">28061 10577 2103 0,'0'0'618'0,"0"0"-342"0,0 0-23 0,0 0-36 15,0 0-5-15,0 0-45 0,0 0 9 0,0-38-59 16,0 26-52-16,2-1-34 0,-2-1-3 16,2-2 7-16,-2 3-14 0,0-4-2 15,-2 0 6-15,-3 1-25 0,-3 0-12 16,0 1-6-16,-4 3 2 0,1 2-37 15,-3 3 7-15,1 5-35 0,-1 2-11 16,-1 5 4-16,-1 6 25 0,1 3 32 16,2 6-4-16,2 4 7 0,0 3 9 15,4 0 16-15,2 0-29 0,5-4 4 16,0-3-10-16,3-5-22 0,5-4 28 16,-1-3 29-16,2-3 3 0,2-4 41 15,-2-1 38-15,2-5 16 0,1-2-16 16,-1-3-17-16,-1 0-2 0,0-2-16 15,0 1-2-15,-3 4-5 0,2 1 13 16,-2 4-13-16,-1 2-35 0,1 5 20 0,3 4-9 16,-2 2 12-16,1 2-13 15,-1 1-12-15,0 1 0 0,-2-2-34 16,1-3-47-16,-1-2-70 0,1-4-82 0,0-4-64 16,4-3-179-16,1-9-275 0,-2 1-599 15</inkml:trace>
  <inkml:trace contextRef="#ctx0" brushRef="#br0" timeOffset="24544.002">28314 10354 1205 0,'0'0'735'0,"0"0"-271"15,0 0-32-15,0 0-48 0,0 0-62 16,0 0-50-16,0 0-37 0,0 0-22 16,0 0-39-16,0 0-38 0,0 0-37 15,0 0-7-15,0 0 19 0,43 18 8 16,-23-23-46-16,4-3-73 0,5-2-49 15,0-3-193-15,0 0-125 0,0 1-117 16,-3 1-268-16,-8 3-679 0,2-5-310 0</inkml:trace>
  <inkml:trace contextRef="#ctx0" brushRef="#br0" timeOffset="24706.623">28312 10463 3008 0,'0'0'415'0,"0"0"-202"15,0 0 4-15,0 0-122 0,0 0-14 16,0 0 36-16,0 0 48 0,45 27 24 16,-14-27-96-16,0-7-59 0,3 0-34 15,1-4-105-15,-4 1-137 0,5-3-53 16,-1 0-86-16,0 0-276 0,-8 2-813 16</inkml:trace>
  <inkml:trace contextRef="#ctx0" brushRef="#br0" timeOffset="25093.653">28988 10262 673 0,'0'0'2693'15,"0"0"-2291"-15,0 0-191 0,0 0 28 16,0 0 34-16,0 0-100 0,0 0-54 15,0 0 65-15,0 0-89 0,0 0-31 16,0 0-24-16,0 0-10 0,17-11-9 16,-3 5-21-16,2 0-28 0,1 0-17 15,1 2-10-15,-2 3-16 0,0 1-8 16,-4 5-7-16,-2 4-21 0,-4 4 5 16,-3 8 6-16,-3 2-21 0,-7 5-13 15,-9 9 17-15,-10 7 4 0,-8 7-5 16,1-6-8-16,5-7-70 0,9-15 20 15,7-5 172-15,2-1 7 0,2-2 139 16,0-1 5-16,5-4-28 0,3-3-42 16,9-3 30-16,5-4 48 0,11 0-38 15,16-10-108-15,12-5-13 0,8-3-190 16,-2-4-118-16,-6 2-284 0,-19 9-1228 16</inkml:trace>
  <inkml:trace contextRef="#ctx0" brushRef="#br0" timeOffset="26278.449">27969 10713 2507 0,'0'0'438'0,"0"0"-105"0,0 0-31 0,0 0-72 16,0 0-35-16,0 0-72 0,0 0-51 15,0 0-72-15,0 0-50 0,0 0 50 16,1 40 28-16,5-6 34 0,2 10-34 15,0 9-24-15,-1-4 14 0,-3-10-15 16,-2-10 10-16,0-9-13 0,3 5-2 16,-3 4-14-16,-1 0-27 0,1-1-1 15,-2-6 13-15,2-3 28 0,-2-5 3 16,0-4 0-16,0-4 2 0,0-2 16 16,0-4 20-16,0 0 9 0,0-6-1 15,4-1-9-15,1-6-9 0,3-6-25 16,4 1-3-16,3-3-24 0,3-1-14 15,3 5 17-15,0 4 21 0,1 1 0 16,-1 6 0-16,-2 2-1 0,-2 4-2 0,-3 1-29 16,-5 4 14-16,0 3 16 15,-7 2-1-15,-2 2 3 0,-8 3 30 0,-8 2-30 16,-6 1-53-16,-11 4 3 0,-1-3 25 16,-1-3-22-16,-1-1 3 0,5-5-7 15,2-3-40-15,5-3-28 0,6-4-23 16,5-4-58-16,6-6-151 0,7-4-60 15,4-4-35-15,9-5-233 0,1 5-545 16</inkml:trace>
  <inkml:trace contextRef="#ctx0" brushRef="#br0" timeOffset="26451.156">28521 11026 2761 0,'0'0'570'0,"0"0"-287"0,0 0-12 0,0 0-63 16,0 0-83-16,0 0-26 0,0 0 31 16,0 0 16-16,42-4-146 0,-20-5-7 15,1-1-253-15,0-1-96 0,-4 1-134 16,1 0-467-16,-7 3-411 0</inkml:trace>
  <inkml:trace contextRef="#ctx0" brushRef="#br0" timeOffset="26624.019">28495 11158 2618 0,'0'0'543'0,"0"0"-275"15,0 0-27-15,0 0-81 0,0 0 16 16,0 0-28-16,0 0 51 0,0 0-10 16,53 11-118-16,-30-21-71 0,0 0-144 15,4-4-114-15,1-4-128 0,1-2-229 16,-8 4-680-16,15-12-620 0</inkml:trace>
  <inkml:trace contextRef="#ctx0" brushRef="#br0" timeOffset="26995.28">29063 10849 3405 0,'0'0'622'15,"0"0"-346"-15,0 0 36 0,0 0-1 16,0 0-88-16,0 0-92 0,0 0-4 15,0 0-30-15,0 0-51 0,0 0-34 0,0 0-12 16,41-13 0-16,-25 7-21 0,0 2-31 16,0-1-39-16,0 2-15 0,0-1-10 15,-3 4-27-15,-2 0-23 0,-2 0-36 16,-4 4-39-16,-2 3-11 0,-3 1 60 16,0 4 98-16,-3 1 47 0,-4 1 47 15,1 3 2-15,0-3 36 0,0-1 56 16,4-1 13-16,0 0-1 0,2-2-15 15,1-2-7-15,2 1 9 0,4 0 6 16,-2-1-13-16,1-1-28 0,-1 1 4 16,0-3-22-16,-4 0 0 0,-1-1-40 15,0-1 0-15,-6 0 1 0,-5 4 36 16,-7-3 39-16,-11 3-76 0,-12-1-18 16,-16 0-56-16,-1-2-27 0,2-1-41 15,12-2-130-15,16-1-248 0,9 0-882 16,4-3-1001-16</inkml:trace>
  <inkml:trace contextRef="#ctx0" brushRef="#br0" timeOffset="30711.057">6455 10108 1977 0,'0'0'237'0,"0"0"-221"0,0 0-6 0,0 0 74 0,0 0-23 0,0 0 78 15,50-19 3-15,-31 9-39 16,2-1-32-16,3-2-48 0,3 0-23 0,3-2-3 15,4 1 0-15,7-3-19 0,6-2 18 16,11-1-12-16,5 2-3 16,2 1 16-16,-1 3 3 0,0 5 13 0,7 0 102 15,4-1-41-15,5 1-19 0,3 2 9 16,4 0 0-16,7 1 12 0,2-1 4 16,7-2-7-16,4 0-6 0,5 1 3 15,1-2-19-15,3-1 6 0,0-1 6 16,2 1-6-16,-3-2-20 0,-2 3-11 15,-1-2-11-15,1-1-13 0,0 1 0 16,-1 1 0-16,-2 1 0 0,-3-1 9 16,-3 3-11-16,-1 1-1 0,-7 1 1 15,-3 0 2-15,-6 4 23 0,-10 0-3 16,-4 1 16-16,-8 1 22 0,-4 0 22 0,-7 0 36 16,-6 0 1-16,-9 0-36 15,-12 0-21-15,-6 1-34 0,-4 0-9 16,3-1-1-16,2 2-5 0,-2-1 2 0,0 1-15 15,-5-1 0-15,-1 0-15 16,-5 1-13-16,-1 2-15 0,-2 2-13 0,0-2 6 16,-1 4 50-16,-1 3 22 0,2 2-21 15,3 0-1-15,-2 2 0 0,0 3 0 16,1 0-1-16,0 2 0 0,2 2 0 16,-1 1 1-16,0 2 0 0,2 4 18 15,-4-4-16-15,3 5 0 0,-4-3 0 16,0 2 29-16,-1-3-13 0,-1 1 7 15,-2 1-7-15,2-3 4 0,-2 1-3 16,0-2 2-16,-1 0-20 0,1-1 18 16,-2 0-1-16,0 0-15 0,0-2 31 15,0-2-21-15,0-2-1 0,0-3 9 16,0-3-5-16,0-2 12 0,0-3-1 16,0-1 7-16,-2-3 3 0,1 1 9 15,-3-2 9-15,-2-1 12 0,-2 0-9 16,-4 0-15-16,-3 0-25 0,-4 0-2 15,-2 0-16-15,-2 0-15 0,-6 0-9 0,-8 3 21 16,-10 4-18-16,-7 2 20 16,-6 2-3-16,1 1 1 0,3 1-18 15,0 0 6-15,-3 0-4 0,-4 1 17 0,-1 2-10 16,-3-2 10-16,-3 3 2 0,-5 1-1 16,-7-1 1-16,-4 6 0 0,-3-3 0 15,-7 2 0-15,-4-1-1 0,0-2 0 16,-2 1 0-16,-1-2-11 0,1 1-16 15,-2-2 4-15,1-2-19 0,-1-2-12 16,2-2 12-16,-1 0-6 0,4-1 12 16,3-1-3-16,1-1 40 0,3-2 0 15,4 1 12-15,2-2-9 0,3 0 16 16,0-1-7-16,1 0-11 0,3 0 11 16,2-2-9-16,0 1 8 0,0-1-11 15,4 0-15-15,2 0 13 0,3-2-13 16,7 0-13-16,2-2 10 0,8-2-1 15,5-1 4-15,9-3 15 0,9 3 0 16,9-1 24-16,2 0 7 0,-2-2 9 0,2-4 0 16,-3-2-6-16,5 0 12 15,3-3 27-15,2-3-8 0,5 0-44 16,0-4-19-16,4-3 23 0,1-2 2 0,4-3-25 16,3-7-2-16,5-7-3 0,3-10 0 15,0-2 1-15,-1 2-1 0,-2 5 3 16,-6 5 12-16,-2-1 3 0,0 2 7 15,-4 2 2-15,0 0-2 0,0 5-10 16,-3 5 9-16,2 7-3 0,-1 4-2 16,2 2-14-16,-1-1-2 0,1-8-3 15,0 0-37-15,3-1-36 0,7 1-92 16,3 1-161-16,0 4-254 0,19-15-998 0</inkml:trace>
  <inkml:trace contextRef="#ctx0" brushRef="#br0" timeOffset="32494.307">27432 12762 973 0,'0'0'378'0,"0"0"-147"0,0 0-4 0,0 0 46 15,0 0-11-15,0 0 0 0,0 0-27 16,-6-39-23-16,6 37-43 0,0-2-25 16,2 1-26-16,2 2-11 0,0-1-12 15,-1 0-6-15,1 0-17 0,0 2-15 16,0-2-10-16,-3 1-19 0,1 1 3 16,1 0-2-16,-3 0 9 0,0 0 0 15,0 0-10-15,0-1-13 0,0 1-15 16,2-3-2-16,0 3-38 0,5-3-30 15,4 2 4-15,6-1 33 0,11 0 33 16,15-3 28-16,19 0 9 0,12-1 15 16,4-1 13-16,6 0-15 0,-2 0-9 15,5-1 5-15,7-2 20 0,1 4 8 16,5-1 41-16,-1 1-38 0,0 2-46 16,0-2-29-16,-2 3 9 0,1-1-11 15,-4 3-1-15,0-1 1 0,-2 1-1 0,-3-2-1 16,3 3 2-16,-4 0 1 15,-2 0 2-15,-3 0 9 0,-2 0-9 0,-6 0 16 16,0 0 9-16,-6 3 5 16,-3-2 4-16,-5-1 3 0,-6 0 0 15,-5 0 0-15,-2 0-6 0,-11 0 12 0,-7 0 2 16,-7 0-2-16,-5-1-3 0,3-2-6 16,3 2-4-16,2-2-18 0,-5 0-12 15,0 0 10-15,-2 2-11 0,-3-1 0 16,0 2-2-16,-5-1 0 0,-3 0-1 15,-1 1 0-15,-3 0-2 0,-1 0-10 16,-1 0 12-16,-2 0 1 0,2 0 2 16,-1 0-1-16,1-1-1 0,-1 1-1 15,0 0-1-15,1 0-13 0,0 0-6 16,-1 0-7-16,0 0-5 0,-1 0-53 16,0 0-54-16,0 0-57 0,-3 1-78 15,-2 1-94-15,-3 0 1 0,-4 2-439 16,3-1-937-16,39-15 630 0</inkml:trace>
  <inkml:trace contextRef="#ctx0" brushRef="#br0" timeOffset="33360.682">27250 14343 952 0,'0'0'433'0,"0"0"-85"0,0 0 42 16,0 0-21-16,0 0-27 0,-36 7-82 16,34-5-46-16,2-2-58 0,0 0-49 0,3 0-2 15,1 0 12-15,6 1-7 16,4 0 41-16,4 2 55 0,6-1 8 16,10-1-69-16,13-1-58 0,9 0-60 0,3-1-24 15,1-4 0-15,-3 4-3 0,-3-2 1 16,4 1 0-16,7 1 21 0,3-3 21 15,8 4 6-15,6-3 9 0,5 0 0 16,8 2 7-16,3-1 38 0,7 0-5 16,1 0-16-16,5 1 0 0,1 0 6 15,3-1 15-15,-2 2-15 0,-4 0-45 16,1-1-31-16,-6-1-12 0,-1 1 0 16,-8 0 0-16,-3-1-12 0,-7 0 11 15,-2-2-12-15,-3 0 13 0,-4-3 0 16,-2 3 2-16,-3-3-1 0,-5 1 1 15,-2-2 0-15,-1 1 11 0,-3-2-11 16,-4 2 1-16,-1 0 0 0,-6-3 0 16,-8 6-3-16,-12-2 0 0,-8 3-3 15,-7 0-22-15,-1-1-14 0,-2 0-21 16,-3 2-34-16,-6 0-4 0,-2 0-23 16,-7-1-34-16,-6-2-75 0,-3-1-86 15,-4-4-354-15,3 3-689 0,-7-10-1149 0</inkml:trace>
  <inkml:trace contextRef="#ctx0" brushRef="#br0" timeOffset="34860.475">14784 12682 1911 0,'0'0'554'0,"0"0"-393"0,0 0-9 0,0 0 57 15,-12-47-4-15,12 37-43 0,1-1-22 16,6-2-32-16,3-1-32 0,6 2-10 16,5-2-3-16,13 2 10 0,9-1-4 15,15 3-13-15,3 3-2 0,-2 6-25 16,-6 1-29-16,-9 7-2 0,-7 1-34 16,-9 2 2-16,-6 4-20 0,-5 0-21 15,4 13-10-15,0 11-19 0,-5 16 19 16,-9 7 28-16,-8 4 57 0,-11-1 13 15,-4-1-11-15,-3 3 27 0,-2 0-13 16,1 2 15-16,4-4 58 0,1 0 40 16,7-2-7-16,1 3 23 0,5-4 17 15,2-2 52-15,5-1-44 0,9-4-23 16,5-7-21-16,10-5-1 0,5-2-12 16,10-5-55-16,6-4-24 0,7-1-7 15,2-6-9-15,1-4-3 0,-1-3-13 16,-3-3-2-16,-4-3-30 0,-7-1-19 15,-10-3 7-15,-10 0 8 0,-8-1-2 16,-3-2-1-16,-1 3-6 0,-2 2 13 16,-1 2-7-16,-4 3 7 0,-2 2 30 0,-4 2 2 15,0 5-1-15,-5 2 10 0,0 4-11 16,-2 7-2-16,-2 12 2 0,2 9 0 16,-3 6 2-16,2 0-1 0,-1 2 20 15,0-3-20-15,1 6 15 0,-3 4 17 16,1 4 1-16,2 4 15 0,-4-5 15 15,2 0 30-15,1-1 6 0,-2-2-27 16,3 0 18-16,0-4-6 0,-5 1-22 16,0-1-23-16,-3-1-16 0,-9-3-6 15,-5 0 0-15,-9-2-18 0,-9-2-13 16,-13 1-32-16,-10-3-37 0,-11-7-66 16,-11-6-71-16,-9-14-169 0,22-14-571 15,-7-12-1241-15</inkml:trace>
  <inkml:trace contextRef="#ctx0" brushRef="#br0" timeOffset="38544.932">28208 12867 2347 0,'0'0'468'0,"0"0"-211"0,0 0-8 0,0 0-80 0,26-41-74 0,-23 36-13 16,1 0 35-16,-2 3 12 0,0 1-3 15,-2 1-7-15,0 0-44 0,-6 0-59 16,1 1-16-16,-6 3-28 0,0 0-38 16,-2 2 1-16,-3 2 14 0,1 2 10 15,1 4 3-15,3 1-15 0,0 1 9 16,4 1 22-16,3 0 3 0,4 2 3 15,0-4-6-15,4 2-6 0,3-1 28 16,6-3 3-16,0 2 25 0,5-2-3 16,-2 0 10-16,4-1 9 0,1 5-16 15,-4-5-25-15,-1 2-3 0,-5 1-1 16,-5 1-34-16,-4 1 32 0,-4-2-13 0,-9 5-25 16,-4-1 8-16,-6 0 33 15,-5 0 1-15,-1-4 2 0,1 1 9 16,-2-6-11-16,1-2-1 0,2-5-19 0,4-3-25 15,1-1-41-15,8-8-45 0,2-2-73 16,3-6-30-16,7-4-27 0,0-2-221 16,12-1-83-16,-3 4-247 0</inkml:trace>
  <inkml:trace contextRef="#ctx0" brushRef="#br0" timeOffset="38959.753">28314 12982 1907 0,'0'0'505'16,"0"0"-163"-16,0 0-49 0,0 0-41 16,0 0-77-16,0 0-80 0,0 0-73 15,0 0-22-15,0 0-34 0,0 0 5 16,0 0 29-16,0 0-1 0,0 0 0 16,2 41 0-16,5-28-1 0,-2-1-20 15,2 2 3-15,-1-3 17 0,0-2-17 16,1 0 18-16,-2-5-2 0,1 2 3 15,-1-4 2-15,-1-1 17 0,1-1 23 0,0-1 11 16,-1-3 30-16,3-3 21 16,-3 0-6-16,0-3-26 0,2 0-3 15,-2 0-15-15,-2 1-19 0,0 0-32 0,0 5 59 16,-2-2-43-16,0 5 12 0,0-1-19 16,0 2-12-16,3 0-68 0,-1 3-10 15,2 3 66-15,2 2 11 0,3 2 2 16,0 1 0-16,0 0-1 0,3-3-36 15,0-3-27-15,-2-2-28 0,1-3 16 16,-2-2 15-16,-1-4 19 0,0-4 25 16,-2-1-16-16,-1-3-56 0,-1-1 5 15,-2-2-3-15,-2 0-28 0,0 0-24 16,0-1-93-16,0 2-136 0,0 1-164 16,0 2-440-16</inkml:trace>
  <inkml:trace contextRef="#ctx0" brushRef="#br0" timeOffset="39675.68">28726 12921 2265 0,'0'0'408'0,"0"0"-202"0,-34 0 21 0,20 0-16 0,-1 0-26 15,0 1-65-15,1 4-47 0,1 0-54 16,4 2-19-16,1 0-41 0,2 2-4 15,0 2 7-15,6-2 0 0,0 2 7 16,0-3-46-16,5-1-21 0,1-1 31 16,3-1 38-16,2-3-16 0,1-2-2 15,3 0 18-15,1-3 29 0,-3-5 3 16,3 0 29-16,-3 0-20 0,-2 1-12 16,-4 0 0-16,0 3 3 0,-3 1-2 15,-2 2 37-15,-2 1 20 0,0 0-58 16,0 0 0-16,0 3-64 0,-2 1 48 15,0 3 16-15,-1-3 0 0,2 2 0 16,1-2-2-16,0-2-33 0,1-2 35 0,5 0 51 16,2-5-16-16,5-2-6 15,0-4-10-15,3-3-19 0,-3-1-2 16,1-1-20-16,-1 0 22 0,-3 2 35 0,-2 1 23 16,-3 1 15-16,-1 3 16 0,-3 1-16 15,0 3-10-15,-1 1 0 0,0 1 13 16,-1 3-13-16,0 0-22 0,-1 0-41 15,1 3-76-15,0 6-3 0,1 7 61 16,0 4 18-16,2 6 15 0,4 3 4 16,1 1-7-16,2 1-12 0,0-1-3 15,-3 4 0-15,3-2-25 0,-4 1 0 16,1 0-4-16,-3-3-41 0,-2 0-44 16,-1-3-4-16,0-4 35 0,0-5 48 15,0-6 38-15,0-4 27 0,0-6 30 16,0-2 105-16,-2-2 19 0,-4-8-58 15,0-4-35-15,-2-6-16 0,-2-12 13 16,-3-11 19-16,0-9-32 0,3-5 12 16,2 5-7-16,5 8-9 0,3 10 0 15,1 7-37-15,3 9-31 0,2 2-1 16,4 0-26-16,1 0-17 0,6 2 7 16,0 2 20-16,7 5 15 0,-1 4 4 0,1 2-4 15,-2 1-10-15,-1 4-22 0,-4 4-22 16,-5 1 38-16,-4 2-1 0,-2 1-6 15,-6 2-22-15,-6 3-90 0,-6 1-74 16,-15 5-35-16,-15 3-72 0,-12-1-259 16,6-7-474-16,3-9-616 0</inkml:trace>
  <inkml:trace contextRef="#ctx0" brushRef="#br0" timeOffset="42875.578">10720 13494 2319 0,'0'0'223'0,"0"0"-148"0,0 0-14 0,0 0 90 0,41 17-51 16,-22-14-20-16,3 1-22 0,3-4-39 0,10 0-19 16,11-4-28-16,10-3-49 0,5-7-186 15,-2-2-154-15,-21 5-206 16,-3-2-681-16</inkml:trace>
  <inkml:trace contextRef="#ctx0" brushRef="#br0" timeOffset="43607.601">13114 13414 2413 0,'0'0'667'0,"0"0"-393"0,0 0-58 15,0 0-10-15,0 0-43 0,0 0-17 16,0 0-40-16,0 0-38 0,36 4-21 16,-23-4-29-16,4 0-2 0,4 0-16 15,1 0 0-15,12-6-25 0,9-4-68 16,11-1-70-16,5-1-70 0,-1-4-124 16,-1 0-260-16,-5 0-475 0,-13 3-314 15</inkml:trace>
  <inkml:trace contextRef="#ctx0" brushRef="#br0" timeOffset="44591.417">8110 14247 1220 0,'0'0'397'0,"0"0"-211"0,0 0-8 0,0 0 85 0,0 0-27 16,0 0-58-16,0 0-14 0,0 0-16 16,0 0-17-16,0 0 3 0,-36-6-9 15,36 6-17-15,0-1-16 0,0 1-19 16,0 0-23-16,0 0-33 0,0 0-17 15,0 0-28-15,1 0-20 0,5 1 16 0,4 2 32 16,4 1 48-16,7 1-7 16,8 0 19-16,15 2-13 0,12-1 7 15,8-4 9-15,3 0 25 0,2-2 25 0,0-7 3 16,1 1-23-16,4-3-22 0,6 0-9 16,2-1-37-16,-2-1-6 15,0 2-19-15,-4 0 3 0,-1 3 15 0,-6 0 19 16,-6 3-34-16,-6 2 21 0,-5 1-8 15,-6 0-1-15,-9 1 7 0,-10 1 2 16,-8-1-8-16,-4 1-15 0,-1 0-1 16,0 0-18-16,-2 0-13 0,-7 0-64 15,-3-1-45-15,-2 0 38 0,-2-1 27 16,-3 0-62-16,-2 0-77 0,-2 0-146 16,1-3-357-16,-4-6-983 0</inkml:trace>
  <inkml:trace contextRef="#ctx0" brushRef="#br0" timeOffset="46142.644">27969 13658 421 0,'0'0'609'0,"0"0"-189"0,0 0-98 0,0 0-33 16,0 0-26-16,0 0-37 0,28-41-26 16,-24 31-36-16,2 2-61 0,-1-1-20 15,-3-1-13-15,-2 2 36 0,0 1 18 16,0-2 3-16,-5 0-22 0,-1 1-11 15,-1-2 4-15,-3 2-13 0,-2-2-19 16,1-1-47-16,-1 2-19 0,-2 3-35 16,1 2-18-16,-1 4-26 0,-1 2 4 15,-1 6 5-15,-1 6 13 0,0 6 33 16,2 4 24-16,-1 3 19 0,5 4-3 16,0-1-16-16,4-1-2 0,5-3-2 0,2-6-18 15,0-2 21-15,7-5 1 16,2-6 0-16,2 0 41 0,5-7 23 15,1 0 30-15,4-4 10 0,-2-6-32 0,5-4-19 16,-3-2 5-16,2 1-18 0,-5-3-5 16,-1 4-10-16,-5 3-4 15,-5 4 8-15,-1 3 30 0,-3 4 12 0,-2 0-71 16,1 4-22-16,2 3 22 0,3 6 25 16,-1 4 0-16,4 0-15 0,-2 3-10 15,-1-2-12-15,2-4-32 0,2-2-64 16,0-2-48-16,3-5-52 0,3-3-89 15,4-4-235-15,-4-3-815 0,10-17-360 0</inkml:trace>
  <inkml:trace contextRef="#ctx0" brushRef="#br0" timeOffset="46777.353">27763 13882 2045 0,'0'0'411'0,"0"0"-127"0,0 0 60 0,0 0-73 16,-4-39-48-16,4 35-31 0,0 4-18 15,0 0-51-15,-1 0-94 0,1 4-29 16,0 3 0-16,0 8 0 0,0 5 41 15,2 4 2-15,-2 4 10 0,0 1-22 16,0 0-15-16,0-1-13 0,0-1-3 16,-4-4-1-16,4 1-15 0,-2-6 1 15,2 1-4-15,0-6 18 0,0-2-20 16,0-6 21-16,0 0 2 0,0-4 0 16,0-1 23-16,0 0 41 0,2-3 42 0,4-4 38 15,0-2-35-15,3-2-47 0,3 1-33 16,0-1-28-16,1 4 12 0,3 0-3 15,-3 4-12-15,5 3-31 0,-1 3 3 16,1 4-2-16,0 3 2 0,-2-2-3 16,-3 2-9-16,-1 0-28 0,-4-3-12 15,-2 0-10-15,-6 2-19 0,0-2-12 16,-10 0-12-16,-4 2 27 0,-5-2 24 16,-6 0-13-16,-4-3-6 0,0 0 51 15,-2-4 50-15,4 0 23 0,2-5 2 16,4 0-25-16,5 0-40 0,5 2-87 15,5 0-122-15,6 0-87 0,2 3-248 16,6 0-402-16,-1 0-227 0</inkml:trace>
  <inkml:trace contextRef="#ctx0" brushRef="#br0" timeOffset="47240.469">28928 13811 2536 0,'0'0'483'0,"0"0"-141"0,0 0-9 0,0 0-85 0,0 0-49 16,0 0-40-16,0 0-51 0,0 0-27 15,0 0-23-15,-31 51-8 0,27-15-1 16,-1 16 16-16,3 3-7 0,2-1-27 16,-1-5-29-16,1-8-2 0,0-8-12 15,0-8-25-15,0-2-9 16,1-6-50-16,1 3-55 0,3-1-38 0,2-1-27 16,3-6-36-16,2-5 9 0,4-7-47 15,1-4-113-15,1-10-265 0,-4 3-691 16</inkml:trace>
  <inkml:trace contextRef="#ctx0" brushRef="#br0" timeOffset="47408.956">28779 14047 2714 0,'0'0'498'16,"0"0"-167"-16,0 0-66 0,0 0-61 15,0 0-152-15,0 0 4 0,0 0 9 16,72 10 13-16,-22-17-19 0,8-4-59 0,-2-5-31 15,-5 1-171-15,-7 1-145 16,-2 0-193-16,-2 0-151 0,-12 3-396 16,-2 0-337-16</inkml:trace>
  <inkml:trace contextRef="#ctx0" brushRef="#br0" timeOffset="48440.839">29041 14236 1099 0,'0'0'1774'16,"0"0"-1568"-16,0 0-82 0,0 0-18 16,0 0-1-16,0 0-48 0,0 0 35 15,0 0 76-15,0 0-11 0,0 0-105 16,56-25-52-16,-33 3-94 0,-1-5-51 16,1 1-7-16,-4-2-10 0,-2 0-7 15,-5 2 57-15,-3 3 55 0,-3 4 50 16,-4 6 7-16,-2 6 87 0,-4 3 37 0,-4 4 13 15,-4 1-111-15,-3 5-16 0,-3 4-7 16,-2 7 33-16,2 1 8 16,0 4-28-16,5 1 6 0,2 0-20 0,2-2-2 15,4-1 0-15,4-3-1 0,1-3 1 16,3-4 0-16,5-1 13 16,2-4 34-16,1-2 13 0,5-3 7 0,2-3-26 15,0-5-19-15,2-2-19 0,-3-3-3 16,-1 1 0-16,-3 0 0 0,-2 2 2 15,-1 2 14-15,-3 2-16 0,-3 2 0 16,-2 1 1-16,0 0 15 0,-1 3-16 16,-1 0-19-16,1 3-7 0,-1 4 24 15,0 0 2-15,2 2 0 0,-1-1 0 16,0 2-19-16,1-3-9 0,3 0-19 16,-2-4-4-16,3 0-9 0,1-3 6 15,1 0 0-15,2-6 3 0,1-2 13 16,0-2 38-16,0-1 7 0,-2-2 40 15,-3 0 17-15,2 3-4 0,-5 5-9 0,-1 0-51 16,0 5 1-16,-1 0 2 16,-1 0-3-16,3 3-19 0,-1 4 18 15,0 3 1-15,1 1 1 0,1-1-1 0,0 0-1 16,1-3 1-16,0-1 1 0,-2-2 12 16,3-4-1-16,0 0 4 0,0-1 6 15,2-5-19-15,-1 0 23 0,0-2-1 16,-1-1 3-16,-1 2-14 0,0 1-14 15,-3 1-22-15,0 5-13 0,-1 0 10 16,-1 0-16-16,2 3-32 0,0 1 38 16,1 3 34-16,1 0 0 0,0 3 1 15,0-4 1-15,2 0-1 0,0-4-2 16,0 1-33-16,1-3-25 0,2-4 6 16,-1 0 3-16,0-5 48 0,-1-3 3 15,-1 0 3-15,0 1 54 0,-3 0 22 16,0 2 20-16,-2 2-7 0,0 3-26 15,0 1 16-15,-1 3 28 0,0 0-28 16,0 0-82-16,0 5-57 0,0 7 16 16,1 5 41-16,1 6 38 0,2 5-7 15,-2 2-27-15,1-1 11 0,-1 1-15 16,-2-2 0-16,0-1-28 0,0 0-38 0,-4-1-9 16,-3-1-10-16,-1 2-14 15,-4-2-8-15,1-2-24 0,-2-3-6 0,1-3 10 16,3-5 127-16,3-8 76 0,3-4 43 15,2-3 36-15,1-7-37 16,0-9 27-16,1-9-88 0,-1-16 6 0,5-17-61 16,-2-3 1-16,1 2 10 0,-1 7 2 15,3 11 67-15,1 9 19 0,-1 7-4 16,0 9 15-16,3 5-22 0,2-3-34 16,3 3-19-16,4-2-15 0,1 6 12 15,2 3-34-15,-1 4-50 0,-1 3-5 16,0 0-11-16,-4 6 1 0,-2 1-19 15,-4 5-28-15,-4 0-80 0,-5 4-73 16,-6 3-40-16,-10 1-69 0,-13 7 46 16,-12 3 140-16,-8 2 104 0,2-6 39 15,10-9 32-15,14-10-87 0,14-7-365 16,-6-7-1166-16</inkml:trace>
  <inkml:trace contextRef="#ctx0" brushRef="#br0" timeOffset="55362.662">29843 13073 588 0,'0'0'0'0,"0"0"-245"0</inkml:trace>
  <inkml:trace contextRef="#ctx0" brushRef="#br0" timeOffset="55741.103">30251 12671 1994 0,'0'0'818'0,"0"0"-545"0,0 0-158 16,0 0 73-16,0 0-86 0,0 0-26 15,0 0 13-15,0 0-29 0,0 0-41 0,0 0-16 16,-37-2 22-16,18 20 13 16,-9 12 0-16,-14 13-1 0,-12 13-21 15,-8 6-13-15,-1 3 1 0,0-4 8 0,0-3 3 16,-2 3-15-16,-5 3 0 0,-6 4 13 16,-5 1-11-16,-6 5 11 0,-5 1-10 15,-8 3 28-15,-3 2 13 0,-4 2 4 16,-5 3 15-16,0 2 24 0,-4-1 37 15,3 2-12-15,2 1-16 0,3-3-10 16,6-3 0-16,5-3-21 0,6-8-19 16,6-4-31-16,7-3 7 0,9-13-22 15,9-6-12-15,7-9-27 0,13-9-38 16,9-11-37-16,10-7-34 0,4-7-51 16,1-3-58-16,-1-6-139 0,-1-18-225 15,9 0-533-15,5-30-396 0</inkml:trace>
  <inkml:trace contextRef="#ctx0" brushRef="#br0" timeOffset="56072.948">27772 12495 3591 0,'0'0'171'0,"0"0"-136"0,2 72-35 0,16-12 144 0,13 17-34 15,12 8-34-15,7 1 8 0,6-6-21 16,4 5-20-16,8 1 19 0,6 8 3 16,2 2-43-16,9 2 18 0,4 6 16 15,4-1-22-15,3 1 9 0,3 3 9 16,4 2 7-16,-1 0-1 0,-3 4 25 15,-2 1-34-15,-4-1-15 0,-6-1-13 16,-5-1-9-16,-9-2 13 0,-9-5 5 16,-9-11-8-16,-12-8-22 0,-6-10-11 15,-14-17-74-15,-10-15-105 0,-9-19-208 16,-4-13-622-16,-17-24-1840 0</inkml:trace>
  <inkml:trace contextRef="#ctx0" brushRef="#br0" timeOffset="60172.321">30773 9754 1791 0,'0'0'541'0,"0"0"-260"0,0 0 22 0,0 0-88 0,0 0-49 16,0 0 6-16,0 0 27 0,0 0-13 16,0 0-38-16,-39 27-34 0,36-25-30 15,3 0-16-15,0-1-21 0,0 1-22 16,5 0-6-16,4 2 8 0,6 2 11 16,12 1 30-16,17 0 6 0,18-2 6 15,14-4-18-15,2-3-25 0,-2-6-10 16,-3-2-26-16,-4 0-1 0,-2 1-10 15,2 0-36-15,-21 4-62 0,-6 2-130 16,-3 3-80-16,-13 0-60 0,-2 3-86 16,-3-1-130-16,-15 0-386 0,-6 3-579 0</inkml:trace>
  <inkml:trace contextRef="#ctx0" brushRef="#br0" timeOffset="60521.836">31287 9569 1943 0,'0'0'331'16,"0"0"-108"-16,0 0 48 0,0 0 2 16,0 0-1-16,-44-13-24 0,31 13-40 15,-1 0-25-15,-2 2-13 0,1 1-20 16,-1 1-39-16,0 0-15 0,-3 1-15 15,-4 3-4-15,-1 1-31 0,-10 4-24 16,-10 5-7-16,-10 6-12 0,-6 5 9 16,3 3 4-16,15-4 11 0,11-5 22 15,9-4 1-15,6-2 11 0,-1 3 3 0,2 1 28 16,0 1-28-16,7-2-22 16,7-2-29-16,6 1-13 0,16 3-25 0,20 3 22 15,25-3 3-15,19-6 6 16,10-14-6-16,0-11-18 0,1-12-76 0,0-8-305 15,-24 4-758-15,1-5-2159 0</inkml:trace>
  <inkml:trace contextRef="#ctx0" brushRef="#br0" timeOffset="63522.543">4925 10796 2547 0,'0'0'274'0,"0"0"-223"0,0 0 39 16,0 0 45-16,0 0 44 0,0 0-46 15,0 0 39-15,0 0-144 0,0 0-28 16,0 0-6-16,0 0 6 0,60-13 57 15,8 7 9-15,15-2 1 0,10-2-30 16,5 0 1-16,-1-6-16 0,5 2 0 0,-1-2 0 16,-2 0 22-16,-5 1 6 0,-2 0 14 15,-3-2 36-15,-5 2 43 16,-7-1-19-16,-8 1-59 0,-9 0-28 0,-15 4-18 16,-12 2-19-16,-13 3-2 0,-4 3-16 15,-3-2-66-15,-2 2-74 0,-2 0-82 16,-7 3-53-16,-2-2-49 0,-6 0-143 15,-5-1-605-15,1-1-549 0</inkml:trace>
  <inkml:trace contextRef="#ctx0" brushRef="#br0" timeOffset="63771.55">6121 10353 2297 0,'0'0'413'15,"0"0"-242"-15,0 0 159 0,0 0-66 16,0 0-55-16,-36-3-70 0,36 3-63 15,0 0-39-15,0 2-2 0,6 1 60 16,4 3 154-16,7 1 14 0,5 1-72 16,11 1-56-16,10 1-46 0,-3-2-43 15,-4 2-10-15,-5-1-36 0,-9-1 0 0,0 5-15 16,-3 4-15-16,-4 5-25 16,-9 7-25-16,-8 14 9 0,-19 11-15 0,-10 5 3 15,-11 0-6-15,-6-7-32 0,1-4-18 16,-2-1-14-16,-2-1-4 15,2-1-35-15,0-6-178 0,13-12-645 0,0-7-1293 0</inkml:trace>
  <inkml:trace contextRef="#ctx0" brushRef="#br0" timeOffset="76636.47">9552 11335 1822 0,'0'0'263'0,"0"0"-104"0,0 0-39 0,0 0 28 16,0 0-22-16,40-43 6 0,-22 33-16 15,1 1-48-15,2 0-27 0,4-1-12 16,10 3 0-16,6 0-7 0,11 0-6 16,2 2-13-16,4 1-3 0,-4 1-1 15,-2-1-1-15,6 1 2 0,2-1 0 16,4-3 2-16,3-1 1 0,7-1-3 16,-1 0 13-16,8-3-11 0,3 2 10 15,2 0 20-15,6-2 19 0,2 3 1 16,3-1-11-16,1 0 10 0,2 3-3 15,0-3-10-15,4 4-9 0,2-2-7 16,2-1-20-16,2 3 11 0,3 0-13 16,5 0 2-16,2 0 1 0,2 1-3 15,0-1-3-15,3 3 3 0,0-4 2 16,2 4 0-16,0 0 20 0,1-2 13 0,0 0 9 16,0 1 13-16,2 0 0 0,-3 0-10 15,0-1-9-15,-1 2-16 16,0-1 4-16,-3 1-23 0,0 1-3 0,-1-1 22 15,-2-1-7-15,0 1-12 0,-1-1-1 16,-2 1 10-16,1-1-9 0,1 1 19 16,0 1 0-16,1 0-6 0,-2 1-4 15,-1-1 1-15,-1 0 3 0,1 2 6 16,-3 0 10-16,0 0-1 0,-3 3-9 16,0-1 22-16,-4 2-1 0,2-2-2 15,-8 0 2-15,0 2 13 0,-3-1 6 16,0-2-12-16,-3 2-1 0,-3-3-12 15,-5 0-3-15,0 0-6 0,-4 0 0 16,-3 0-6-16,-2 0-1 0,0-1 1 16,-7-1 8-16,-2 0 4 0,-1 1 0 15,-4 0-13-15,-3 0 13 0,-4 1-9 16,-3-2-7-16,-5 2-6 0,-3 0-10 16,-12 0-2-16,-7 0-1 0,-7 0-14 15,-5 2-43-15,1-1-62 0,-5 0-68 16,3 2-72-16,-6-3-91 0,-6 2-197 15,-2-2-558-15,-4-2-804 0</inkml:trace>
  <inkml:trace contextRef="#ctx0" brushRef="#br0" timeOffset="77768.252">15265 11352 1859 0,'-33'-9'308'0,"12"2"-201"0,-5-1 242 0,-2-6-37 0,-2-3-81 0,0-2-59 16,3-5-44-16,3 0-36 0,0-6 3 15,1-8 3-15,1-6-32 0,2-11 3 16,4-5-9-16,7 2 15 0,7 2-2 15,3 2-26-15,8-1-10 0,6 2-21 16,6 0-4-16,7-1 7 0,5 2-18 16,7-2 18-16,5 0-18 0,6 3 14 0,3 2-15 15,5 2 0-15,3 2-1 16,2 4 1-16,7 7 0 0,2 4 0 16,7 7 0-16,4 6 16 0,5 4-16 15,5 7-12-15,6 6-6 0,2 5-1 0,2 12-15 16,-1 2-19-16,-5 7-32 15,-3 4 0-15,-6 6-13 0,-7 4 13 0,-6 3 25 16,-9 4 32-16,-8 0 6 0,-7 4 21 16,-10 2 1-16,-9 1 10 0,-8 2 3 15,-7 0 44-15,-11-1-7 0,-7 0-18 16,-7 1-7-16,-13-3-9 0,-9 3 15 16,-9-2-9-16,-13-2-9 0,-8 0 21 15,-9 0-3-15,-13 0-6 0,-9-2-11 16,-8-5-13-16,-9-4-2 0,-8-4-14 15,-5-3-35-15,-4-7-12 0,-2-4 18 16,0-9 22-16,1-7 22 0,5-7 9 16,4-7 19-16,6-10 13 0,6-9-3 15,7-6-4-15,7-10-13 0,7-7-21 16,9-9-16-16,8-5-24 0,12-1 20 16,15-1 18-16,14 0-12 0,14 6-5 0,14 1 16 15,19 4-44-15,16 4-29 0,17 0-47 16,16 5-3-16,13 1-109 15,10 0-281-15,-20 11-602 0,0 0-554 0</inkml:trace>
  <inkml:trace contextRef="#ctx0" brushRef="#br0" timeOffset="78519.065">17961 11375 2146 0,'-56'0'585'0,"8"-8"-463"0,-8-4 54 0,-2 0 64 15,-6-6-90-15,-1-6 2 0,-5-4-57 16,0-6 19-16,1-4-13 0,-2-3-13 15,3-2 3-15,4-3-19 0,5-2 19 16,3-1 18-16,8-4-29 0,8-3-12 16,7 1-24-16,10-3 8 0,8 0-38 15,7-3-14-15,8 2-22 0,8-2 19 16,11 0 2-16,8 1 1 0,13 1 12 16,11 5 7-16,11 1-19 0,12 4 12 15,8 4-9-15,7 3 13 0,9 6 14 16,7 5-17-16,3 7 2 0,2 7-15 15,2 7-10-15,-2 9-2 0,-2 1-7 16,-5 12-24-16,-3 8-13 0,-5 8 7 16,-4 9-13-16,-6 8-12 0,-6 9-10 0,-9 8-4 15,-8 8-5-15,-9 5-43 0,-8 0 17 16,-8 2 21-16,-10-2 70 0,-9-4 26 16,-11 0-17-16,-7-1 17 0,-7-1-9 15,-15-1 11-15,-11-2 1 0,-10-3 31 16,-5-3-13-16,-11-4 37 0,-7-5-2 15,-8-5-4-15,-5-5 0 0,-8-7 4 16,-5-4-10-16,-9-7-15 0,-4-8-4 16,-2-7 15-16,0-8 7 0,3-10 12 15,4-9 28-15,5-2-28 0,10-7-6 16,5-5-16-16,11-2 7 0,9-4-20 16,16 0-11-16,11 2 0 0,16 9-13 15,11 6-34-15,6 0-12 0,7-4-66 16,17-8-50-16,20-8 0 0,30-5-74 0,15 0-90 15,9 5-153-15,0 5-275 16,-28 13-802-16</inkml:trace>
  <inkml:trace contextRef="#ctx0" brushRef="#br0" timeOffset="79685.2">20200 11224 2055 0,'-25'6'282'0,"15"-3"-147"0,0 0 210 0,0 0-65 16,1-1-53-16,3 1-46 0,4-2-16 15,1 0-42-15,1-1-48 0,6 0-6 16,12 2 13-16,22 0 103 0,31-2 8 16,23 0-48-16,18-5-55 0,4-4-47 15,-3-1-19-15,4-2-22 0,0 1-2 16,1 0 1-16,0-2 9 0,0-1 33 16,2 4 18-16,0 0-5 0,1 1 5 0,-5 2 30 15,-6 2 38-15,-4-1-20 16,-12 2-14-16,-12 4-25 0,-13-3-31 15,-21 3-21-15,-17 0-18 0,-14 0-12 0,-9 0-24 16,-3 0-89-16,-5 0-52 0,-4 0-40 16,-9 2 3-16,-9-1-86 15,-4 2-207-15,5-2-539 0,-12-1-1059 0</inkml:trace>
  <inkml:trace contextRef="#ctx0" brushRef="#br0" timeOffset="81537.68">27007 10037 2259 0,'0'-8'349'0,"3"1"-111"0,-1-2 96 0,0-1-57 0,2 1-96 16,0 1-64-16,-3 4-23 0,-1 0-28 15,0 2-19-15,0 0 19 0,-7 2-66 16,-2-2-59-16,-7 2-26 0,-5 2 9 16,-6 3 45-16,-2 6 20 0,-4 5 11 15,2 1 16-15,2 4-13 0,4 2 0 16,5 1-2-16,5-1-1 0,4-1-15 16,6-1 2-16,5-1 12 0,3-2 1 15,8 1 28-15,2-1 20 0,7 0 30 16,2 1-21-16,-2-2-17 0,4 0-18 15,-3 1-12-15,-2-2-10 0,-1-1-22 16,-7 0 3-16,-1-1-28 0,-4-1-3 16,-4 1 9-16,-2-1 6 0,-4 2-3 0,-3 0 16 15,-6 1 20-15,-2 1 2 0,-2 0 0 16,-3 0 13-16,1 0 3 0,-2-1-4 16,2-2 4-16,-1 0 6 0,4-1 6 15,5-2 16-15,2-4 10 0,3 0-14 16,3-4-30-16,3-1-10 0,3 1 0 15,5-1 25-15,1 0 39 0,7 2 7 16,1-1-12-16,4 1-24 0,3 1-34 16,-2 2-1-16,0 0-3 0,-4 2-22 15,-5 5-16-15,-6 4-18 0,-5 1-39 16,-4 8 45-16,-11 8 25 0,-12 12-7 16,-12 11 10-16,-1 3 13 0,2-4-11 15,10-7 21-15,12-15 0 0,8-7 2 16,4-6 3-16,4-6 23 0,9 7-14 15,13 3-11-15,16 5-1 0,22-1-38 0,14-4-151 16,4-8-223-16,-15-6-765 16,-10-10-920-16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35:52.013"/>
    </inkml:context>
    <inkml:brush xml:id="br0">
      <inkml:brushProperty name="width" value="0.05292" units="cm"/>
      <inkml:brushProperty name="height" value="0.05292" units="cm"/>
      <inkml:brushProperty name="color" value="#FF0000"/>
    </inkml:brush>
  </inkml:definitions>
  <inkml:trace contextRef="#ctx0" brushRef="#br0">9119 11937 1634 0,'0'0'571'0,"0"0"-386"0,0 0 2 16,0 0 38-16,0 0-122 0,0 0-29 0,0 0 19 15,0-36-45-15,4 29-9 0,-1 1-11 16,4 0 4-16,-1 1-13 0,1 0-15 15,1 1-1-15,-1 2 42 0,5-1-1 16,1 1-12-16,5-1-3 0,1 0 6 16,6 1 12-16,10-1 10 0,12-3 10 15,13-1 28-15,9-3 9 0,2 3 3 16,3 0-13-16,-1 1-21 0,7 2-1 16,0 1 9-16,9-1 6 0,2 2 3 15,4 1 6-15,1 0 0 0,2 1 12 16,-4 0-1-16,1 1-24 0,-4 1-16 15,-2 1-18-15,-3 0-12 0,-5 3 6 0,0-3-4 16,-5 1 10-16,-4-1 6 16,-3 0 3-16,-2 0 0 0,-4 0-10 15,-5-2-8-15,-7 5-10 0,-4-2 3 0,-12-1-14 16,-8 0 2-16,-8-1-18 0,-5-1 15 16,2 1-17-16,-3 0 0 15,0-1-1-15,-5 2-3 0,-4-2-18 0,-4-1-6 16,0 2-10-16,0-2 4 0,0 1-10 15,0-1-15-15,0 0 7 0,-1 0-22 16,0 0-10-16,1 0-14 0,0 0-41 16,0 0-58-16,0 0-138 0,0-1-290 15,0-2-558-15,0-11-1296 0</inkml:trace>
  <inkml:trace contextRef="#ctx0" brushRef="#br0" timeOffset="15130.789">29409 6622 756 0,'0'0'1548'0,"0"0"-1315"0,0 0-130 16,0 0-9-16,0 0 31 0,0 0 29 15,-3 52-6-15,3-31-33 0,-2 3-32 16,1 8-20-16,-2 10-28 0,3 12-13 15,0 5 7-15,0 5 3 0,2 1-1 16,2-1 1-16,2 7 6 0,1 4-6 16,5 5 6-16,-2 7 3 0,1 6 22 15,1 5 9-15,-2 5 19 0,0 8 4 16,2 4-8-16,-4 7-12 0,1 7-6 16,1 3 14-16,-2 6 7 0,1 4 6 15,-3 8-34-15,1 2 12 0,-2 9-25 16,-2 4-15-16,0 4-22 0,-2 4 49 15,1 4-18-15,-2 1-15 0,0 2-13 16,0 4 62-16,0 3-16 0,0 0-16 16,-1 1 59-16,-3 2-7 0,1-2-42 15,-3 2 24-15,1 1-12 0,1-4-25 16,-3 1 13-16,4-5 5 0,-2-2-14 16,-1-6 8-16,0-4 0 0,2-7-11 0,-2-7-25 15,0-11 6-15,0-8-22 0,-2-10-2 16,-1-12-11-16,-1-8-4 0,-2-12-39 15,-2-16-22-15,0-10-33 0,-2-13-21 16,2-16 14-16,1-16-42 0,3-10-21 16,-1-10-57-16,0-5-140 0,-4-10-227 15,-3-27-519-15,4 2-761 0</inkml:trace>
  <inkml:trace contextRef="#ctx0" brushRef="#br0" timeOffset="16232.628">29389 6528 2286 0,'0'0'465'0,"0"0"-230"0,0 0 72 0,0 0-53 0,0 0-61 16,0 0-76-16,0 0-55 0,0 0-24 0,0 0 40 16,0 0 36-16,0 0 17 0,65 4-23 15,-21-4-36-15,11-3-13 0,8-1-22 16,2 0-19-16,-2-2-15 0,3-3-1 16,6 2 17-16,5-3 24 0,9 0 6 15,3 0-3-15,9 1-9 0,4-1 0 16,3 2 6-16,6 1-15 0,-4 0 5 15,3 0-20-15,-1 0-1 0,-9 3-11 16,-2 1 0-16,-4 0-1 0,-10 1 0 16,-5 2-1-16,-3 0 1 0,-10 2-10 15,-6 3 9-15,-8-2 1 0,-9 1-2 16,-12 1-11-16,-6-2 10 0,-8 1-12 16,-2-1 13-16,0 1 1 0,4 0-1 15,-1 2-13-15,-2 0 12 0,-1 2-1 16,-5-2-14-16,-1 1 3 0,-2 0-7 0,0 3 4 15,-3 2 2-15,-2 3 14 0,0 4 2 16,-2 5 2-16,0 2 9 16,-4 11-9-16,-2 9-2 0,-5 10 1 0,2 7 0 15,5 0 0-15,-5 0-1 0,9-1 1 16,4 5 2-16,-4 4 0 0,8 2 12 16,4 6 3-16,-6 3-18 0,7 6 0 15,-2 6 15-15,-1 8 3 0,-4 2-5 16,2 6-11-16,-1 6 19 0,-7 6-6 15,0 7 10-15,2 3 6 0,-6 2-7 16,4 5 10-16,2 2-7 0,-2 4 19 16,4 3-3-16,4 4 5 0,0 0 22 15,1 4 25-15,3 1-53 0,-2 1-20 16,-8 0-22-16,6 2 12 0,-2 0 3 16,2 1-15-16,1 0 3 0,-4-3 3 15,-7 3 15-15,-5-2-6 0,8-3-12 16,1 2 31-16,2-5-19 0,-2-4 0 15,0-6 6-15,-2-3 4 0,2-6-4 16,3-6-19-16,0-3 28 0,-1-6-9 16,-3-6 9-16,-10-5 10 0,0-5-19 15,7-2 100-15,-1-5-34 0,2-8-44 0,-5-5-10 16,-1-5-6-16,-14-7-24 0,7-3 24 16,-1-9-6-16,-10-1-19 15,9-8 13-15,1-9-12 0,-2-12 12 0,11-9-14 16,0-6-1-16,-1 1-3 15,1-3-30-15,-6-2-45 0,1-7-37 0,-2-4-45 16,-4-13-67-16,-3-18-68 0,-3-31-366 16,4 3-1159-16,-1-36-922 0</inkml:trace>
  <inkml:trace contextRef="#ctx0" brushRef="#br0" timeOffset="19931.101">7293 8173 2471 0,'0'0'342'0,"0"0"-207"0,0 0 42 0,0 0-21 16,0 0-48-16,0 0-50 0,0 0-55 16,0 0-3-16,0 0-67 0,0 0-48 15,0 0-16-15,0 0 96 0,39-8 35 16,3 4 1-16,20-3 2 0,14 2 0 15,3-2 22-15,4 4-9 0,0 0 19 16,3 2 26-16,6 1-7 0,3 0 0 16,3-2 23-16,4 1 9 0,1 0-7 15,3-5 19-15,0 3-16 0,-1-5 15 16,-3 0 1-16,1-1-3 0,-3 2-11 0,-5-1-25 16,-1 0-38-16,-7 4-21 0,-1-1-28 15,-6 1-157-15,-6-3-228 0,-22 2-602 16,-9-7-1425-16</inkml:trace>
  <inkml:trace contextRef="#ctx0" brushRef="#br0" timeOffset="21113.574">29539 7664 1354 0,'0'0'312'0,"0"0"6"0,0 0-23 16,0 0-16-16,0 0-15 0,0 0 25 16,0 0-34-16,0 0-55 0,0 0-35 15,0 0-17-15,0 0-1 0,0 0-30 16,-7 0-61-16,7 0-56 0,0-1-19 0,1 1-24 16,3-2-20-16,4 2 24 15,5 0 17-15,4 0 1 0,8 0 18 16,10 0-18-16,16 2 21 0,18 0 0 0,14 2 15 15,12-1 29-15,7-1 35 16,1-2-4-16,9 1 3 0,7 0-3 0,3 1-13 16,5-1 0-16,-4 1 15 0,-3 2 13 15,-5-2 11-15,-6 1-15 0,-4 0-31 16,-13 0-6-16,-8 0-18 0,-5 0-10 16,-11-2 7-16,-3 1-4 0,-8-1-2 15,-7 1-22-15,-10-1-2 0,-11 0 1 16,-8-1-15-16,-8 1-8 0,9 0-31 15,2 0-28-15,3 1-21 0,-6 1-28 16,-4 1-29-16,-5-1-66 0,-6 0-165 16,-3 1-274-16,-1-1-573 0,-6-1-559 0</inkml:trace>
  <inkml:trace contextRef="#ctx0" brushRef="#br0" timeOffset="21813.42">29508 10187 20 0,'0'0'2108'0,"0"0"-1810"0,-44 3-43 0,30-3 6 0,1 0-18 15,2 0-61-15,2 0-36 0,3 0-3 16,4 0 15-16,2 0 2 0,0 0-56 16,2 0-10-16,6 0-44 0,14 0-10 15,15 4 75-15,24 1 28 0,16-3 20 16,10 0-55-16,8-2-56 0,1-2-28 15,10-2-22-15,5 1 1 0,6-1 9 16,5-2-10-16,6 3 10 0,6-1 3 0,-2 3 28 16,4 0 9-16,-5 1 6 15,-1 0 25-15,-2 1 29 0,-6 0-8 0,-6 0-22 16,-7-1-34-16,-7 0-26 0,-13 0-22 16,-22-1-34-16,-21-1-54 0,-6-2-55 15,-14 0-79-15,-1 1-91 0,-1-4-207 16,-17 1-659-16,4-17-1357 0</inkml:trace>
  <inkml:trace contextRef="#ctx0" brushRef="#br0" timeOffset="22612.649">29985 7887 2873 0,'0'0'292'0,"0"0"-158"0,0 0 124 0,0 0-69 0,0 0-85 16,0 0-104-16,0 0 16 0,0 0-10 15,0 0 67-15,5 63 11 0,2-23-14 16,-2-1-26-16,1-3-13 0,-3-4-30 16,0-7 0-16,1 4-1 0,-2 2 0 15,0-3 0-15,0 0 0 0,-1-6-1 0,0-4-11 16,0-6-4-16,-1-6 16 0,0-2 0 15,0-4 20-15,0 0 36 0,1-7 12 16,0-3-12-16,1-6-19 0,4-13-23 16,-1-2-14-16,2-1-3 0,0-1-16 15,-1 5-6-15,3 2 0 0,0 6-15 16,1 5-3-16,0 4 21 0,2 6 20 16,-1 3-14-16,2 2 15 0,0 4-2 15,0 4 0-15,-1 4 0 0,-1 2-13 16,-2-1-6-16,-2 2-18 0,-3 1-17 15,-2-1 22-15,-2-2 7 0,0-2-1 16,0-4 11-16,0-1 18 0,0-4 20 16,2-2 45-16,-1 0 8 0,3-6-10 15,2-3 8-15,3-5-15 0,1-3-24 0,1-4-20 16,2 0-9-16,-1 1 0 16,-3 3-3-16,1 7-31 0,-4 3-12 15,-1 7 30-15,-1 0-21 0,0 8 6 0,1 5 27 16,2 2-1-16,-3 5-20 0,1-1-53 15,-1-1-48-15,0 1-41 0,2-6-69 16,2-2-124-16,2-3-208 0,3-4-486 16,-1-4-382-16</inkml:trace>
  <inkml:trace contextRef="#ctx0" brushRef="#br0" timeOffset="22980.566">30544 8086 385 0,'0'0'1920'0,"0"0"-1413"0,0 0-186 0,0 0-107 0,0 0-90 0,-40-3-29 0,27 5-6 15,-1-1-10-15,-1 3-23 0,4-1-39 16,-2 1-17-16,4-1-19 0,3 2 0 16,0-1-6-16,2 1-9 0,0 2-23 15,3 1-7-15,1 0 11 0,0 2 2 16,6 1 3-16,0 2 29 0,3-2-3 16,1 0-1-16,3 0 1 0,-1-1-16 15,3-1-4-15,0-3 39 0,1-2 3 16,-1-2 0-16,1-2 2 0,-1 0 11 0,0-7 25 15,-3 1 17-15,-1-6-1 16,-1 3 3-16,-3 0 16 0,-2 0-4 16,-1 3 1-16,-2 0-4 0,0 3 4 0,0 3-4 15,-2 0-66-15,3 1-19 0,0 4-63 16,2 2 72-16,0 2 10 0,2 1 19 16,-1 2-18-16,2-2-1 0,0-1-12 15,-1-3-7-15,2-1 0 0,4-5-6 16,-2 0-3-16,2-3 27 0,-1-5-58 15,1-1-102-15,1-5-24 0,-2 1-48 16,2 0-117-16,-4 0-122 0,-1 0-242 16,-3 5-777-16</inkml:trace>
  <inkml:trace contextRef="#ctx0" brushRef="#br0" timeOffset="23130.443">30658 7987 2979 0,'0'0'314'0,"0"0"-231"0,0 0-23 0,0 0-60 0,0 0-60 15,0 0-78-15,0 0-156 0,0 0-231 0,0 0-756 16</inkml:trace>
  <inkml:trace contextRef="#ctx0" brushRef="#br0" timeOffset="23446.542">30778 8029 1944 0,'0'0'1011'16,"0"0"-870"-16,0 0 105 0,7 40 39 16,-5-24-20-16,1 0-82 0,0 0-46 15,0 2-59-15,-1-4-40 0,0 2-35 16,0-1-1-16,0-2 1 0,0 0-3 16,-1-1 0-16,1-5-16 0,0 0 4 15,2-2-4-15,-1-2-2 0,0-1 2 16,1-2 15-16,0 0 1 0,0-5 41 15,1-4 21-15,-1-2-22 0,3-6-38 16,-2-1-2-16,-1-3 0 0,-1 2-16 16,1 4 13-16,0 2-18 0,-1 5-1 15,1 5 10-15,-2 1 8 0,0 2-58 0,3 4-37 16,1 5 99-16,2 4 0 0,2 2 2 16,0 3 0-16,-1-1-2 0,0-1-41 15,-1-2-66-15,-1-2-79 0,1-6-126 16,3-3-237-16,0-3-428 0,0-5 415 15</inkml:trace>
  <inkml:trace contextRef="#ctx0" brushRef="#br0" timeOffset="24246.054">31137 7913 1608 0,'0'0'782'0,"0"0"-518"0,0 0-16 0,0 0 21 0,0 0-20 15,0 0-62-15,0 0-48 0,0 0-76 16,0 0-63-16,0 0 3 0,0 0-3 16,-28 37 45-16,28-13 8 0,0 5 13 15,1 3-7-15,4 0 8 0,2-2-8 0,0 0-24 16,0-3-35-16,0-1 0 15,3-5-78-15,0 0-61 0,-1-5-31 0,2-3-29 16,0 0-64-16,0-6-134 0,0-4-196 16,0-3-225-16,-4 0-631 15</inkml:trace>
  <inkml:trace contextRef="#ctx0" brushRef="#br0" timeOffset="24464.226">31301 7883 1170 0,'0'0'1499'0,"0"0"-1203"16,0 0-40-16,0 0 25 0,0 0-35 16,0 0-60-16,0 0-66 0,0 0-54 15,0 0 6-15,0 0 12 0,50 13-13 16,-30 1-24-16,0 1-13 0,2 5-18 16,0-1-16-16,-2 3-3 0,3 1-13 15,-1 1 16-15,-2 0 0 0,-4 5-30 16,-5 7-20-16,-9 7-56 0,-13 8-53 15,-12 2-5-15,-6-11-12 0,-10-6-112 16,-1-10-333-16,7-13-903 0</inkml:trace>
  <inkml:trace contextRef="#ctx0" brushRef="#br0" timeOffset="28927.828">8477 8871 821 0,'0'0'130'0,"0"0"-32"0,0 0 87 16,0 0 118-16,0 0-36 0,-34-39-8 0,28 33-32 15,-3 2-52-15,-2-1-20 0,2 1-23 16,2 0-10-16,1 1-25 16,-3 0-1-16,6 0-16 0,-1 0-10 0,2 2-9 15,2 0-26-15,0-1-35 16,0 2-77-16,2 0-47 0,5 0 24 16,8 2 100-16,3 2 64 0,15 0 23 0,16 3 2 15,18 2 1-15,11-1-5 0,1 4 1 16,2-4 0-16,-1-1-7 0,2 3-28 15,5 0-1-15,2 1 3 0,0-1 14 16,-2 1-17-16,-4-2-13 0,0-2 13 16,-3 0-14-16,-7-1 26 0,-2-2 4 15,-7-2 58-15,-6-1-18 0,-4-1-23 16,-16 2-21-16,-7-1-31 0,-9 1-31 16,-7 0-11-16,2 3-14 0,-3-1-46 15,1 1-152-15,-9 3-122 0,-4-2-317 16,-2 0-881-16</inkml:trace>
  <inkml:trace contextRef="#ctx0" brushRef="#br0" timeOffset="29980.33">30062 8760 1053 0,'0'0'814'0,"0"0"-474"0,0 0-45 15,0 0-8-15,0 0-8 0,0 0-71 16,8-38-24-16,-4 28-35 0,-2-1-54 16,-2 1-19-16,0 0-4 0,-1 0 4 15,-5 0-7-15,-1-1-25 0,-1 0-44 16,-4-3 0-16,-1 6-44 0,-1-1 3 16,-2 4 7-16,0 2-23 0,-1 3 0 15,-1 6-6-15,-1 6 7 0,1 6 5 16,2 4 26-16,1 2-10 0,6 3 3 15,2 0 7-15,5-2-7 0,2-2-6 16,1-1-10-16,5-6 4 0,3-3 12 0,3-6 16 16,0-4 16-16,3-3 1 0,2-3 50 15,1-6-16-15,-1-2-16 16,1-4-3-16,-2 0-16 0,-1 0 2 0,-4 3 30 16,-4 2 9-16,-1 4 48 0,-2 2 53 15,-2 4-32-15,0 0-53 0,2 4-29 16,0 5 38-16,2 1 16 0,2 4-13 15,1 0-25-15,-1 0-20 0,1-2-24 16,1-2-56-16,-1-1-111 0,1-6-135 16,2-3-338-16,-4 0-1139 0</inkml:trace>
  <inkml:trace contextRef="#ctx0" brushRef="#br0" timeOffset="30219.24">30287 8718 988 0,'0'0'1641'0,"0"0"-1313"0,0 0-40 0,0 0-11 0,0 0-109 0,43-17-71 16,-21 9-43-16,1 1-54 0,2 0-20 0,1 2-12 15,-1 2-34-15,-3 1-63 0,-2 1-59 16,-1 1-118-16,-4 0-286 0,-5 0-768 16</inkml:trace>
  <inkml:trace contextRef="#ctx0" brushRef="#br0" timeOffset="30390.212">30342 8833 2509 0,'0'0'303'0,"0"0"-165"0,0 0 141 16,0 0-50-16,0 0 3 0,0 0-59 16,43 25-13-16,-24-25-68 0,6 0-92 15,2 0-10-15,0-4-144 0,2 1-120 16,2-1-216-16,-10 0-555 0,16-4-679 0</inkml:trace>
  <inkml:trace contextRef="#ctx0" brushRef="#br0" timeOffset="31828.99">30011 9195 913 0,'-1'-13'563'0,"-3"5"-335"0,1-5 116 0,0 3 6 15,-1 1-50-15,2-1-4 0,-1 3-56 0,2 2-26 16,0-1-21-16,1 4-13 16,0 0-36-16,0 0-23 0,0 2-43 0,0 0-32 15,0 0-46-15,0 2-35 0,0 8-37 16,2 5 66-16,1 4 6 0,-1 9 22 15,0 3 0-15,-2 2-21 0,0 0 0 16,-2-2-1-16,0 0-1 0,-1-4-30 16,0-2-1-16,0-2 17 0,1-4 1 15,-2-5 13-15,2-4 1 0,2-4 1 16,-1-2 13-16,1-2 8 0,0-2 9 16,1-2 9-16,2-2 1 0,2-4 21 15,1-4-24-15,3-4-37 0,0 1-1 16,5-3-25-16,1 4-6 0,1 3-1 15,1 1 21-15,1 4 11 0,1 3 12 16,-3 3-12-16,1 2-2 0,-3 3-13 16,-2 3-13-16,-3-1 12 0,-5 0-3 15,-2 1-37-15,-2-1 11 0,-2 1-8 16,-7 3-7-16,-5-1 35 0,-3-2-3 0,-4 1-13 16,-3-2-13-16,0-2 1 0,2 0-48 15,2-3-13-15,4-2-42 0,3 0-109 16,8-2-147-16,5-3-222 0,0 0-656 15,12-5 545-15</inkml:trace>
  <inkml:trace contextRef="#ctx0" brushRef="#br0" timeOffset="32065.764">30336 9239 1220 0,'0'0'971'0,"0"0"-690"0,0 0 90 0,0 0-53 16,0 0-47-16,0 0-71 0,37-8-65 0,-26 8-50 16,1-2-28-16,2 1-35 15,3-1-22-15,2 1-35 0,-1-2-144 16,3 1-125-16,-2-1-163 0,-1 1-502 0,-4 0-604 15</inkml:trace>
  <inkml:trace contextRef="#ctx0" brushRef="#br0" timeOffset="32218.631">30451 9383 2507 0,'0'0'377'0,"0"0"-101"15,0 0-28-15,0 0-111 0,0 0 9 16,0 0-20-16,0 0-10 0,0 0-44 15,47 1-72-15,-25-7-88 0,3-1-199 16,1-4-247-16,-6 2-737 0,10-10-554 0</inkml:trace>
  <inkml:trace contextRef="#ctx0" brushRef="#br0" timeOffset="32762.102">29379 8489 1250 0,'0'0'549'0,"0"0"-159"0,0 0 33 0,0 0-200 0,0 0-117 0,0 0-16 0,44-2 85 16,-3-1 26-16,19-1-36 15,11-3-54-15,4 1-44 0,3 0-33 0,-4 1-18 16,6-1-15-16,5 2 0 0,2 0-1 16,7 1 0-16,5-1 0 0,7 0 2 15,10-2 26-15,5 5-2 0,4-1 2 16,2 2 13-16,4 2-13 0,-1 3 0 15,-6 4-3-15,-7 1-9 0,-7 3-6 16,-9 0-10-16,-12 1-40 0,-12 1-45 16,-11-1-31-16,-11-2-23 0,-10 1-71 15,-14-5-128-15,-13-3-263 0,-13 1-403 16,1-3-323-16</inkml:trace>
  <inkml:trace contextRef="#ctx0" brushRef="#br0" timeOffset="33379.394">29610 9003 1251 0,'0'0'686'0,"0"0"-430"0,0 0 45 0,0 0-43 0,0 0-39 15,-41 0-43-15,38 0-4 0,1 0-19 0,1 0-23 16,1 0-32-16,0 0-25 0,0 0-23 16,2 0 0-16,4 0-9 0,3 0 13 15,11 0 41-15,18 0 20 0,23 0 7 16,20 0 8-16,13 0-16 0,9 0-37 16,1 1-33-16,6 1-26 0,6 1-17 15,0 1-1-15,5-2-1 0,0 1-1 16,0 0-1-16,-1-1 0 0,-2 1 1 15,-2 0-10-15,-5 1 9 0,-10 2-34 16,-8-1-43-16,-14 0-47 0,-12 0-25 16,-12-1-13-16,-19 1-27 0,-9-3-121 0,-12 0-177 15,-8-1-221-15,0 0-476 0</inkml:trace>
  <inkml:trace contextRef="#ctx0" brushRef="#br0" timeOffset="33911.399">29543 9625 251 0,'0'0'1732'0,"0"0"-1291"0,0 0-112 0,0 0-8 0,0 0-65 0,0 0-53 16,0 0-19-16,0 0-23 0,39-18 5 16,-14 15 3-16,12 2-16 0,12 1-54 15,16 0-40-15,9 1-28 0,3 4-13 16,0-1-17-16,0 0 0 0,7 1 21 15,5-2-1-15,5 0 10 0,6 0-9 16,7-3 2-16,1 0 4 0,6 0 0 16,4-6-7-16,-2 2-2 0,4-2-7 15,-2 0-11-15,-8 3-1 0,-4 0-31 16,-4 1-76-16,-10 2-69 0,-8-1-60 16,-8 1-27-16,-9-3-115 0,-18-1-292 15,-13-1-792-15</inkml:trace>
  <inkml:trace contextRef="#ctx0" brushRef="#br0" timeOffset="36893.928">28094 8804 1179 0,'-2'-5'530'0,"0"1"-240"0,2-1 27 0,0-3-20 15,0 0-49-15,0-1-52 0,-2 0-29 16,2 0-14-16,0 0-26 16,-1-1-13-16,-1 2-19 0,-2 0-20 0,2 1-21 15,-2 2-26-15,0 0-28 0,-2 3-9 16,0 2-35-16,-1 0-63 0,-1 4 5 15,-2 8-12-15,-1 2 25 0,0 7 13 16,0 2 9-16,2 0 13 0,3 1-10 16,4 1 0-16,2-6-20 0,0-3 17 15,4 0 35-15,4-6 21 0,-1-4 11 16,5-2 35-16,1-4 20 0,3 0 6 16,1-4-10-16,1-3-16 0,-1-2-12 15,0-3 6-15,-3 3-13 0,-2 0-14 16,-1 3-2-16,-4-1-13 0,-1 5 11 15,-3 1 1-15,1 1-17 0,-1 0-18 16,0 3 34-16,-2 4 2 0,3-2-2 16,0 3-27-16,0-1-60 0,-1 3-53 15,4-3-83-15,-1-2-140 0,-1 0-93 0,1-3-245 16,-1-1-301-16</inkml:trace>
  <inkml:trace contextRef="#ctx0" brushRef="#br0" timeOffset="37263.056">28326 8803 1370 0,'0'0'416'0,"0"0"-42"0,0 0-48 16,0 0-58-16,0 0-110 0,-37-10-49 15,26 10-67-15,1 4-42 0,-1 2-4 16,0 1-8-16,2 2-11 0,0 0-6 16,2 2 7-16,4-1-10 0,1-1-13 15,2 0-23-15,0-2-9 0,3 0 3 16,1-1 16-16,6-3 16 0,-2-2 29 15,3-1 13-15,1-1 32 0,-1-5 17 16,3-4-14-16,-2-1-22 0,-1-5 19 16,2 0-12-16,-5-5-7 0,-2 1-10 15,0-5 17-15,-6-1 15 0,0-1-6 16,-2-4 20-16,-2 0 12 0,-5 0 44 16,2 0 11-16,-2 4 24 0,2 4 29 15,-1 5-33-15,4 6-22 0,1 5-23 16,2 3-50-16,0 4-41 0,1 3-85 0,0 7-48 15,4 7 114-15,1 14 19 16,2 10 19-16,1 9-16 0,1-4-3 16,-2-9-16-16,-3-9-67 0,0-9-44 0,-1 5-32 15,1 1-55-15,5 2-159 0,-2-4-183 16,2-5-214-16,-2-6-451 16</inkml:trace>
  <inkml:trace contextRef="#ctx0" brushRef="#br0" timeOffset="37610.926">28456 8752 1841 0,'0'0'198'15,"0"0"-91"-15,0 0 77 0,0 0 4 16,0 0-46-16,0 0-23 0,0 0 22 16,0 0-12-16,0 0-17 0,0 0-20 15,0 0-25-15,0 0-3 0,0 0-29 16,3-24-35-16,1 24-12 0,6-1-13 15,0 1-7-15,2 1-6 0,1 6 9 0,-2 0 0 16,2 3-28-16,0 3-36 16,-3 1-25-16,-4 3-30 0,2-3-7 0,-5 2-3 15,-2 0 35-15,-1-4 65 0,0 1 58 16,-4-2 16-16,-2-3 20 16,3-1 51-16,0-4 55 0,1-2-6 0,-1-1 5 15,3-1 26-15,0-5-42 0,0-7-55 16,3-3-6-16,3-5-19 0,4-5-45 15,3-3-38-15,1 0-6 0,-2 2-33 16,3 5-54-16,-1 3-68 0,-1 5-39 16,0 4-72-16,-5 4-177 0,-2 2-683 15</inkml:trace>
  <inkml:trace contextRef="#ctx0" brushRef="#br0" timeOffset="38276.303">28415 8756 1911 0,'0'0'489'0,"0"0"-108"0,0 0-31 16,0 0-54-16,0 0-93 0,0 0-89 0,-38-28-68 16,31 28-46-16,0 0-47 15,-1 4-25-15,-2 5-17 0,2 4 19 16,-1 4 48-16,1 4 19 0,0 1-16 0,6 3 17 15,2-6-11-15,0 1-6 0,4-3-3 16,5-2 9-16,-2-3 0 0,2-5 13 16,4 0 1-16,-1-6 21 0,1-1 20 15,2-10 25-15,-1-3-17 0,3-5-12 16,-3-4-16-16,0-5-6 0,-6-2-13 16,0-1 20-16,-4-4-9 0,-4-5-14 15,-3-5-16-15,-6-8 5 0,-2 6 11 16,1 8 13-16,2 10 9 0,2 9 25 15,-1-1-19-15,2 0 4 0,-4 3-4 16,7 6-12-16,0 5-16 0,2 6-41 16,0 0-50-16,2 6-68 0,5 6 74 15,4 6 72-15,2 12 13 0,8 12 0 16,-1 10-28-16,2 2-156 0,-5-8-162 16,-5-11-241-16,-6-17-406 0</inkml:trace>
  <inkml:trace contextRef="#ctx0" brushRef="#br0" timeOffset="39293.749">28885 8814 712 0,'-12'-1'639'0,"5"-2"-308"0,-2 3 7 15,1-1 25-15,-1-1 5 0,2 2-53 0,2 0-66 16,4 0-68-16,1 0-63 0,0 0-65 15,6 0-53-15,2 0 32 0,10 0 88 16,11 0 37-16,18-1-25 0,12-2-32 16,9-4-31-16,-2 0-38 0,-5 0-16 15,-11 1 1-15,-3 3 2 0,-9-1-18 16,-9 0-21-16,-8 2-91 0,-5 0-38 16,3-1-39-16,-2 0-92 0,-1-1-203 15,-8-1-513-15,-3 1-465 0</inkml:trace>
  <inkml:trace contextRef="#ctx0" brushRef="#br0" timeOffset="39527.427">29295 8661 2130 0,'0'0'331'16,"0"0"-67"-16,0 0-3 0,0 0-82 16,0 0-93-16,0 0-9 0,0 0-33 0,0 0 23 15,0 0 19-15,0 0-4 0,0 0-25 16,40 39-25-16,-29-29-13 15,2 0-17-15,2 1-2 0,-2 0-3 0,-1 1-32 16,-3 1-50-16,-2-1-42 0,-4 2-10 16,-3 0 6-16,-5 1-10 0,-5 2 3 15,-8-2 29-15,-3 2-29 0,-5 0-79 16,-4 1-61-16,-2-2-43 0,-3 3-209 16,11-7-292-16</inkml:trace>
  <inkml:trace contextRef="#ctx0" brushRef="#br0" timeOffset="40293.21">28028 9658 1957 0,'0'0'528'0,"0"0"-183"0,0 0-37 15,0 0-78-15,0 0-115 0,0 0-77 16,-11-37-19-16,9 30 3 0,0 1 19 15,0 2 0-15,-2 3 7 0,2-1 5 16,0 2-53-16,0 3-56 0,-1 4-52 16,0 5 38-16,0 4 45 0,-1 3 12 15,4 0-6-15,0 1 16 0,2-3-23 16,4-2-2-16,-1-2-1 0,1-4 26 16,2-3 1-16,-2-5 2 0,1-1 3 15,1 0 51-15,2-7 22 0,-2-2-6 16,-1-5 16-16,0 0-14 0,0 0-24 0,-3-3-20 15,0 5-3-15,-2-1-6 16,0 5-6-16,-2 0 5 0,1 5 5 16,-1 3-23-16,0 0-19 0,4 0-66 0,0 6 3 15,4-1 68-15,2 3 13 0,1 1 1 16,6 0-54-16,-1-1-92 0,2-1-92 16,0-2-121-16,4-2-235 0,-1-3-220 15,-6 0-575-15</inkml:trace>
  <inkml:trace contextRef="#ctx0" brushRef="#br0" timeOffset="40641.874">28361 9653 1820 0,'0'0'467'16,"0"0"-41"-16,0 0-56 0,-35 2-99 15,19 4-102-15,3 0-39 0,1-1-36 16,1-1-31-16,2 2-41 0,3-2-22 16,-1 2-28-16,5-2-10 0,1 0 1 15,0 0 5-15,1 1-3 0,0-1 0 16,1 0 10-16,2-2-7 0,4-1-2 15,0-1-1-15,2 0 12 0,1-3 7 16,4-4 4-16,-1-4-1 0,1-4-9 16,-1-1 4-16,0-2 18 0,-4-4 28 15,-2 0 7-15,-1-3 10 0,-4-1 12 0,-2-2-6 16,-4-2 12-16,-4 2-16 16,-2-2 7-16,-1 3 12 0,1 3-3 15,2 7 6-15,-1 5 13 0,5 5-7 0,2 6-65 16,2 1-10-16,0 7-95 0,0 7-2 15,4 13 97-15,5 13 3 0,-4-1-2 16,2 0-1-16,-3-7-22 0,0-7-53 16,1 2-23-16,1 3-22 0,-3-2-73 15,4-3-88-15,1-2-275 0,3-5-192 16,-2-6-464-16,8-6 563 0</inkml:trace>
  <inkml:trace contextRef="#ctx0" brushRef="#br0" timeOffset="40993.237">28519 9633 1176 0,'0'0'507'15,"0"0"-20"-15,0 0 24 0,0 0-135 0,0 0-91 16,-27-36-76-16,21 35-57 16,-1 1-79-16,1 1-73 0,-1 6-20 15,2 2-5-15,1 3-4 0,2 2 13 0,0 0-6 16,2 1-3-16,0 0-23 16,2-1-2-16,2-1 2 0,0-1-12 0,2-3-23 15,0 0-9-15,2-4-1 0,-1-1-16 16,3-4-3-16,-2 0-13 0,3-6 9 15,-1-4 54-15,2-1-25 0,-3-7 3 16,0-3 7-16,-5-3 77 0,1-3 35 16,-5-2 69-16,-7-9 57 0,-2 5-6 15,-1-2 18-15,-3 1 19 0,1 4-7 16,-1 0-45-16,1 3-7 0,4 8-26 16,1 7 6-16,5 6-16 0,0 3-42 15,2 3-55-15,2 3-79 0,2 8 26 16,5 4 53-16,3 7 38 0,2 5-21 15,-1 2-17-15,0 2-18 0,-1 0-55 16,-3-1-46-16,3-1-49 0,-4 0-64 16,1-1-103-16,-1-1-316 0,-3-8-596 15</inkml:trace>
  <inkml:trace contextRef="#ctx0" brushRef="#br0" timeOffset="41292.661">28625 9603 1304 0,'0'0'1494'0,"0"0"-1192"16,0 0 27-16,0 0-47 0,0 0-141 16,0 0-81-16,0 0-10 0,0 0-25 15,45-35-25-15,-32 35-1 0,3 0-21 16,-1 5-3-16,-1 1-15 0,1 3-58 16,-3 2-22-16,0-1-16 0,-4 3-4 15,-1 0-3-15,-3-1 6 0,-4 0 18 16,0 0 29-16,0-4 90 0,-2-1 29 15,-1-1 86-15,-1-4 52 0,2-2 8 16,-1-1 9-16,1-6-38 0,2-3-30 16,0-4-72-16,0-4-23 0,2-4-21 15,5-4-60-15,0 1-21 0,2 0-74 16,0 5-20-16,2 4-48 0,-1 6-36 16,2 3-143-16,1 4-197 0,-4 0-583 0,5 3 405 15</inkml:trace>
  <inkml:trace contextRef="#ctx0" brushRef="#br0" timeOffset="41659.572">28946 9590 1520 0,'0'0'818'0,"0"0"-521"0,0 0-49 0,0 0-68 0,0 0-27 16,0 0-41-16,0 0 18 0,0 0-3 0,0 0 3 15,0 0-83-15,0 0-44 16,0 0 98-16,0 0 53 0,29 7-3 15,6-7-39-15,7 0-44 0,13-6-15 0,0 1-13 16,-2-1-9-16,-14 0-15 0,-11 3-16 16,-7 0-22-16,-2 0-40 0,1 2-56 15,-1-2-25-15,0 1-18 0,-4 0-43 16,-6-2-71-16,-2 2-168 0,-5-2-295 16,-2 1-658-16</inkml:trace>
  <inkml:trace contextRef="#ctx0" brushRef="#br0" timeOffset="41927.335">29247 9387 62 0,'0'0'2426'0,"0"0"-2053"16,0 0-141-16,0 0-38 0,0 0 1 15,0 0-37-15,0 0-22 0,0 0-17 0,0 0-15 16,31 40-18-16,-12-32-18 15,4 0-21-15,3 0-10 0,3 1-9 16,0 0-16-16,0 0-12 0,-5 0-3 0,-2 1-25 16,-3 2 6-16,-6-2 3 0,-4 0-3 15,-6 3-9-15,-3 1 4 16,-10 1 27-16,-7 2 2 0,-10 5-2 0,-12 5-13 16,-13 7-54-16,-6 1-55 0,3-4-73 15,3-7-138-15,18-8-343 0,1-7-1352 0</inkml:trace>
  <inkml:trace contextRef="#ctx0" brushRef="#br0" timeOffset="47325.094">6690 11410 889 0,'0'0'992'0,"0"0"-859"0,-41-41 87 0,31 26 52 0,0-2-69 0,6 2-48 15,4-2-46-15,0 1-39 0,4-2-22 16,8-3 0-16,3-1-9 0,12-6-11 16,14-3 14-16,18-6 3 0,11-2 9 15,3 4 10-15,3 6 25 0,1 5-4 16,6 4 4-16,2 2-20 0,4 3-28 15,-2 2-22-15,0 2-16 0,-3 2-2 16,-2 3-1-16,-4 3-11 0,-2 0 11 16,-6 3-3-16,-4 0-16 0,-8 0 18 15,-5 1 1-15,-4 1 0 0,-12 2 0 16,-8-1 0-16,-9 0 0 0,-4 0 1 16,4 1 2-16,-1 1 16 0,2 0 0 15,-3 1-16-15,-3-2 0 0,-1 1-1 16,-1 0 0-16,1 0-1 0,-3-2 1 0,1 0 0 15,0 3 1-15,-3-2 0 0,-1-1-3 16,-1 1-1-16,0 0-12 0,-5 2 13 16,3 2 1-16,-3 2 37 0,0 4 3 15,0 2-10-15,0 1-15 0,0 3-4 16,1 0-9-16,-1 1 1 0,5 0 11 16,-3-1-13-16,3 4-1 0,2 0 2 15,2 3 16-15,0 1-6 0,2-1-1 16,1 4 1-16,-3 0-10 0,0 2 11 15,0 7-14-15,-4 5-1 0,-3-4-2 16,-2-6 1-16,-2-5 1 0,0-3 0 16,-4 1 1-16,-3 6 0 0,-3-4 3 15,-2 0 19-15,-1 1-3 0,-5-3-6 16,0-1 5-16,-2-1 4 0,-4-2 12 16,-1-1 10-16,-3-1 31 0,-8-2 21 0,-8-2-25 15,-10-1 0-15,-10-2-12 0,1-9-19 16,-1-3-6-16,0-3-32 15,-3-6-1-15,-3-2-1 0,-2-3-37 0,-1 1-34 16,-3-1-9-16,0 0-19 0,0 2-32 16,3 0 3-16,2 1 63 0,7 1 29 15,4 4 8-15,6 1 25 0,2 2-16 16,7 0 19-16,9 2 0 0,5-1 0 16,9 2 0-16,2 0 1 15,2-1 1-15,-3 2 1 0,2-2-2 0,4 1-1 16,4-2 3-16,5 0 18 0,2 0 8 15,3-1 6-15,1 0 3 0,0-4 30 16,0-4 69-16,1-8-62 0,1-13 8 16,0-16-39-16,-1-20-44 0,2-7-10 15,-1-1 10-15,-2 3 0 0,0 6 0 16,-2-1-2-16,-1-3-1 0,0 3 1 16,1-6 0-16,2 4-16 0,5 1 5 0,8 6-49 15,4 5-62-15,3 13-72 16,3 9-63-16,-5 11-270 0,-5 11-832 15,9-15-580-15</inkml:trace>
  <inkml:trace contextRef="#ctx0" brushRef="#br0" timeOffset="48609.389">29620 12089 840 0,'0'0'573'0,"0"0"-312"0,0 0-70 16,0 0-38-16,-40-7-20 0,36 5 29 15,3 0 74-15,1 0-23 0,0-1-20 16,0-1-75-16,0 3-6 0,0-2 13 16,0 0-14-16,0 0 13 0,0 3-35 0,0-1-45 15,0 1-22-15,0 0 0 16,0 0 7-16,0 0 2 0,0 0 1 16,0 0-10-16,0 0-22 0,0 0-3 0,0 0-9 15,1 0-10-15,3 0-19 0,5 0-19 16,11 0 60-16,22 0 80 15,29-4 40-15,19-1 17 0,15 1 58 0,11-2-33 16,-4 2-45-16,6 0-52 0,6 2-22 16,-1 1-3-16,2 1-9 0,-1-1 15 15,0 1-9-15,-3 0 15 0,5 0 4 16,-2-1-4-16,-7-1-16 0,-2-1-8 16,-5-1-1-16,-6-2 4 0,-15 2-3 15,-13-2-4-15,-13 3-22 0,-15-1-2 16,-13 3-2-16,-14-2-13 0,-13 2-46 15,-8-1-43-15,0 2-47 0,0 0-9 16,-3 0 3-16,-4-3-48 0,-3 0-112 16,-9 0-348-16,5 0-837 0</inkml:trace>
  <inkml:trace contextRef="#ctx0" brushRef="#br0" timeOffset="50009.205">31986 13217 298 0,'0'0'1118'0,"0"0"-777"0,0 0-58 0,0 0 44 0,0 0-27 0,0 0-52 15,0 0-72-15,0 0-32 0,0 0-19 16,0 0-33-16,0 0-19 0,0 0-7 16,0 0-2-16,0 0-7 0,0 0-19 15,-17-18-13-15,17 18 0 0,0 0 6 16,0 2 13-16,-1 5-12 0,-4 3 9 16,0 8 15-16,-5 12 23 0,0 13-4 15,0 16-6-15,1 8-4 0,-5 5-18 16,5-3-22-16,2-2-4 0,-7-1-2 15,8 1-3-15,0-2-15 0,-8-4 2 16,8-1 12-16,-1-7-13 0,1-5 14 16,2-10-13-16,1-8-3 0,-2-11 0 15,-1-3-75-15,1 0-80 0,-1-1-77 16,-4-5-187-16,4-6-590 0,-3-14-878 0</inkml:trace>
  <inkml:trace contextRef="#ctx0" brushRef="#br0" timeOffset="50709.347">30161 12172 2604 0,'0'0'367'0,"0"0"-102"0,0 0 25 0,0 0-62 0,0 0-43 16,0 0-27-16,0 0-40 0,0 0-61 15,0 0-57-15,0 0-10 0,0 0-65 16,0 0-12-16,-51-35-20 0,29 34 13 16,-2 1 9-16,-2 4 34 0,-1 4 20 15,4 2 17-15,1 4 14 0,4 0 0 16,5 3-22-16,3-1 3 0,6 1 16 15,4-1-19-15,1 1 18 0,6-2 1 16,6-1 3-16,2 0 17 0,2 0 8 0,3-5-2 16,1 2-1-16,-1-3-21 0,-3 0-1 15,-5-2-26-15,-2-2-40 16,-8-1-4-16,-2 0-6 0,-5 1-10 0,-6 0-54 16,-5 0-51-16,-6 2 8 0,-2-2 67 15,-2 0 19-15,2-1 81 0,3-3 16 16,3 0 0-16,7-7-3 0,4 0-152 15,4-4-165-15,5-3-131 0,8-5-311 16,-1 5-11-16</inkml:trace>
  <inkml:trace contextRef="#ctx0" brushRef="#br0" timeOffset="51125.581">30211 12171 1470 0,'0'0'643'0,"0"0"-254"0,0 0-99 16,0 0-53-16,0 0-3 0,-4 37-43 15,2-22-42-15,0 1-38 0,1 1-23 16,1 2-25-16,0-3-32 0,3 1-9 0,1 1-19 16,2-1-3-16,0-5-13 0,2 1-15 15,-1-5-20-15,1-2 11 16,1-2 5-16,1-1 7 0,-1-3 25 0,1-2 22 16,0-3 32-16,0-1 18 0,-1-2 0 15,2-4-3-15,-3 2-8 0,0-1-11 16,-2 3-35-16,-1 2-12 0,-2-1-2 15,-1 7-1-15,-2-2 2 0,0 2-2 16,1 0-31-16,0 0-16 0,1 2 6 16,1-2 16-16,1 4 6 0,2-1 16 15,0-2-1-15,2-1-21 0,1 0-22 16,0-1-16-16,3-6-6 0,1-4-3 16,1-5 31-16,2 0 37 0,-2-3 2 15,0-1 2-15,-3 0 14 0,-1 2 4 16,-3-1-18-16,-2 5-32 0,-3 3-15 15,-1 4-23-15,-1 1-25 0,0 6-42 16,0 0-42-16,0 2-10 0,0 5-10 16,0 2-40-16,0 2 13 0,4 1-82 0,1 0-196 15,-2-4-278-15,6-1 91 0</inkml:trace>
  <inkml:trace contextRef="#ctx0" brushRef="#br0" timeOffset="51841.575">30700 12233 1986 0,'0'0'498'0,"0"0"-243"0,0 0-1 15,0 0-7-15,0 0 23 0,-37-39-102 16,27 36-61-16,2 1-12 0,-1 2-42 15,-1 0-53-15,2 6-28 0,-1 2-26 16,1 2 10-16,1 3 10 0,3 0 5 16,3-2 1-16,1-1-10 0,0 1-22 15,2-4 12-15,3-1-2 0,2-1 8 16,1-3 14-16,0-2 28 0,2 0 0 16,1-4 47-16,0-1-2 0,-1-1-10 15,-1 1-20-15,-2-1-15 0,-2 2-15 0,-2 3-11 16,0 1-15-16,-1 0-38 15,0 5-58-15,1 2 51 0,0 1 25 16,0 1 10-16,1 0-13 0,1-2 12 0,0-1 1 16,3-3-29-16,0-3-49 15,3 0-26-15,2-9-6 0,1-2 15 0,2-3-49 16,-3-3 69-16,-1-3 126 0,-2 3 16 16,-4-2 185-16,-2 0 107 0,-1 2-73 15,-3 0-26-15,0 4-64 0,0 3-30 16,-2 3 10-16,2 4 21 0,0 1 13 15,0 2-49-15,0 0-110 0,0 5-95 16,0 6 61-16,2 5 34 0,1 5 41 16,3 2 6-16,2 5-21 0,0-1-14 15,2 2 7-15,-1-1 0 0,-3 1-3 16,-2 3-1-16,-3-3-15 0,-1 4-13 16,-3-1 0-16,-2-3-6 0,-4-2-41 15,2-6-25-15,-1-4 82 0,2-8 3 0,3-3 54 16,0-5 40-16,1-1 42 0,0-5-17 15,0-5-24-15,-2-6-4 16,0-10-4-16,1-12-22 0,2-13-24 0,2-4-26 16,3 1-12-16,5 4 10 0,2 13-13 15,-2 8-13-15,2 10 10 0,1 2 0 16,-1 0 3-16,4 0 2 0,2 0 8 16,-2 6-10-16,-1 2-24 0,-4 5-4 15,-2 3-19-15,-4 1-3 0,-3 4-3 16,-1 3-12-16,-1 7 5 0,-6 2-16 15,-7 4-49-15,-5 1-68 0,-5 0-60 16,-4 0-99-16,-3-4-221 0,9-4-631 16</inkml:trace>
  <inkml:trace contextRef="#ctx0" brushRef="#br0" timeOffset="56357.992">9595 10743 1596 0,'0'0'156'0,"0"0"45"0,0 0 16 0,0 0 33 0,0 0-8 16,0 0-33-16,0 0-71 0,0 0-93 15,0 0-29-15,0 0 39 0,0 0 31 16,0 0 35-16,0 41-13 0,11-20-41 0,-2 3-32 16,3 4-22-16,-4 1-13 0,0 2-3 15,-3 6 3-15,-3 8-1 0,-2-4-1 16,0-4-68-16,0-6-35 0,0-7-41 15,-2-1-1-15,0 1 18 0,2-6-28 16,0-5-49-16,0-4-69 0,0-7-88 16,0-2-160-16,0-2-155 0,0-3 26 15</inkml:trace>
  <inkml:trace contextRef="#ctx0" brushRef="#br0" timeOffset="56607.811">9523 11042 1023 0,'0'0'998'0,"0"0"-797"15,0 0 132-15,0 0 12 0,0 0-31 16,0 0-97-16,0 0-192 0,0 0-25 16,0 0 0-16,0 0 32 0,-26 45-10 15,35-21-20-15,0 4 1 0,0-5 10 0,2 1-11 16,0-3-2-16,2-4 0 0,-2-1 2 16,0-5 11-16,0-1 12 0,1-3-6 15,-3-4 3-15,1-3 10 0,2 0 22 16,-1-10 12-16,1-4-12 0,2-3-29 15,-1-6-25-15,1-2-47 0,-3-3-48 16,1 1-44-16,-1 0-55 0,0 2-119 16,0-4-186-16,0 5-249 0,-2 5-787 15</inkml:trace>
  <inkml:trace contextRef="#ctx0" brushRef="#br0" timeOffset="57173.836">11281 10616 1015 0,'0'0'687'0,"0"0"-382"0,0 0 26 16,0 0 47-16,0 0-63 0,0 0-44 0,0 0-39 15,0 0-51-15,0 0-71 16,0 0-47-16,0 0-63 0,0 0-2 15,0 0 2-15,0 0 44 0,-10 48 0 0,20-8-3 16,1 9-23-16,-3 3-3 0,-1 1-15 16,-5-4-1-16,-1-4-12 0,-1 2 10 15,0 0-50-15,-2-2-32 0,0-8-31 16,-2-8-29-16,2-8-23 0,2-5-39 16,0 0-91-16,0 2-137 0,0-3-177 15,0-7-573-15,-1-8 458 0</inkml:trace>
  <inkml:trace contextRef="#ctx0" brushRef="#br0" timeOffset="57439.435">11142 10984 2441 0,'0'0'258'16,"0"0"-45"-16,0 0-24 0,0 0-26 0,0 0-150 15,0 0 19-15,0 0 35 16,7 48-17-16,5-27 17 0,4 4-32 15,1-2-19-15,2 2 6 0,3-3-9 0,-5-2-11 16,1-2 0-16,-2-1-2 0,-2-3 1 16,0-1 1-16,-3-6 0 15,-3-3 14-15,-1-2 19 0,-1-5 91 0,2-7 151 16,2-15-42-16,7-15-136 0,4-14-96 16,2-5-3-16,0-1-34 0,-3 9-34 15,-4 15-51-15,-2 8-110 0,-2 6-254 16,-5 11-661-16,8-19-1066 0</inkml:trace>
  <inkml:trace contextRef="#ctx0" brushRef="#br0" timeOffset="60457.124">30003 12803 13 0,'0'0'117'0,"0"0"11"0,0 0 9 0,0 0-64 0,0 0-71 16,0 0 205-16,0 0 168 0,0 0-4 16,0 0-65-16,0 0-59 0,0 0-62 15,0 0-59-15,0 0-26 0,0 0-22 16,0 0-33-16,0 0-22 0,0 0-4 15,0 0 1-15,13-14-1 0,-13 13 10 16,2-2 23-16,-2 3 18 0,0-3 24 16,0 0 15-16,0-1 0 0,-3 0-3 15,-1-3-4-15,1 1-6 0,-1-2-33 0,0 2-18 16,0-1-7-16,-1 3-16 16,1 1-22-16,1-1-3 0,-2 2-26 15,1 1-22-15,0 1-6 0,0 0-16 0,-2 3 3 16,0 4 3-16,-1 4 25 15,1 2 10-15,0 2 0 0,-1 2 19 0,3 1 10 16,2-2-26-16,0 1 13 0,-1-2-3 16,2-1-10-16,1-3 0 0,0-1 7 15,1-3 9-15,2-3 13 0,0-1 0 16,0-2 26-16,-1-1 12 0,2 0 33 16,-1 0 47-16,0-1 3 0,0-2-47 15,1-2-20-15,2-1-22 0,0-2-20 16,-2 1-11-16,3-2 1 0,-2 0-1 15,0 2 0-15,1 0 1 0,0 0 0 16,-1-1 1-16,-1 1 0 0,2 0 16 16,-2 2-16-16,0 1 0 0,0 0-3 15,-2 1-23-15,0 3-12 0,-1 0-9 16,0 0-29-16,0 0-7 0,1 5-6 16,-1 4 41-16,2 2 43 0,-1 5-2 15,1 0-8-15,0 2 8 0,0 0-37 16,1-1-39-16,-1 0-78 0,2-1-142 0,1-4-114 15,2-3-178-15,-2-2-499 16</inkml:trace>
  <inkml:trace contextRef="#ctx0" brushRef="#br0" timeOffset="61139.283">30220 12843 1730 0,'0'0'292'0,"0"0"-100"0,0 0 66 0,0 0-51 15,0 0-56-15,0 0-38 0,0 0 2 16,0 0-25-16,0 0-1 0,0 0 23 16,-24-36 9-16,21 32-26 0,-1 0-41 15,0 3-30-15,1 1-24 0,-1 0-25 16,0 0-29-16,-1 6-28 0,-2 2 8 16,1 6 24-16,1 3 11 0,0-3 4 15,2 4 3-15,2-2-12 0,0-2-14 16,1-1 4-16,1-2 6 0,2-3 9 15,1-1 23-15,0-5 16 0,3-2 35 16,0-1 52-16,1-5 38 0,0-3-33 16,2-4-47-16,0-3-17 0,-3-1-28 15,-1-4-19-15,-3 1-51 0,-2-2 13 0,-1-1 18 16,-1-2 17-16,-4 0 22 0,-2-1 13 16,0 1 25-16,-3 0 20 15,1 2 5-15,2 5-9 0,0 4 16 0,1 2-19 16,3 7 12-16,2-1-18 0,1 6-45 15,0 0-35-15,1 4-76 0,5 5 9 16,4 5 77-16,0 4 25 0,4 8-2 16,-2 4-78-16,-2 2-83 0,0 1-48 15,-4-1-86-15,-3-1-120 0,0-4-138 16,-2-6-486-16</inkml:trace>
  <inkml:trace contextRef="#ctx0" brushRef="#br0" timeOffset="61539.934">30329 12812 1887 0,'0'0'386'0,"0"0"8"0,0 0-34 0,0 0-120 0,0 0-39 16,-41-14-55-16,36 14-83 0,2 0-63 0,0 0-32 16,2 1-44-16,1 5-9 0,0 1 24 15,0 6 20-15,1-2-7 16,2 3-22-16,0-1-16 0,0-1-7 0,2 0-3 15,-1-3-4-15,0-2 7 0,0-3 16 16,0-3 38-16,0-1 39 16,0 0 42-16,0-7 122 0,1 0-26 0,-1-6-32 15,0-2-33-15,0-5-31 0,-2-1 9 16,0-3-10-16,-2-2 4 0,0-2-1 16,0-2 26-16,-2-1-3 0,1 1 3 15,-1 1-10-15,1 3-19 0,1 5-7 16,0 4 4-16,0 8-3 0,0 5-18 15,0 0-17-15,0 4-29 0,2 7-40 16,4 3 50-16,1 5 19 0,4 8 50 16,-2 3-46-16,0 3-4 0,0 1-25 15,-4 0-15-15,0-2-20 0,-2-4-32 16,1 2-57-16,0-4-71 0,1-2-110 0,0-2-186 16,0-6-88-16,1-3-380 15,-2-6 209-15</inkml:trace>
  <inkml:trace contextRef="#ctx0" brushRef="#br0" timeOffset="61839.937">30499 12755 2352 0,'0'0'452'16,"0"0"-141"-16,0 0-11 0,0 0-116 16,0 0-45-16,0 0-60 0,0 0-76 15,0 0 9-15,0 0 14 0,0 0 2 16,0 0-12-16,0 0-15 0,39 44-1 15,-34-34-25-15,1 0-45 0,-1 2-53 16,1 0-13-16,-2 0-32 0,-1-1 8 16,0-1 10-16,-1 0 54 0,-2-2 61 15,1-4 24-15,-1-2 11 0,0-1 61 16,0-1 93-16,-1-3-4 0,1-8-52 16,-1 0 17-16,1-6-45 0,1-3-70 15,5-3-11-15,2 2-17 0,1 3-42 16,4 3-70-16,-1 4-45 0,2 4-53 15,-3 4-145-15,-1 3-129 0,0 0-232 0,-4 0-477 16</inkml:trace>
  <inkml:trace contextRef="#ctx0" brushRef="#br0" timeOffset="62042.877">30743 12766 2008 0,'0'0'282'0,"0"0"-123"0,0 0 28 16,0 0-112-16,0 0-75 0,0 0-74 16,0 0-129-16,0 0-118 0,0 0-72 15,0 0-232-15,0 0-141 0</inkml:trace>
  <inkml:trace contextRef="#ctx0" brushRef="#br0" timeOffset="62739.951">30743 12766 75 0,'-11'-4'492'0,"11"4"-97"16,2 0-24-16,-2 0-107 0,1 0-82 15,-1 0-75-15,0 0-39 0,1 0-6 16,-1 0-1-16,0 0 1 0,0 0 29 0,0 0 12 16,0 0 4-16,0 0 6 15,0 0 3-15,0-1-22 0,0 1-23 16,0-1 6-16,2-1 6 0,0 2-9 0,-1 0-10 15,-1 0 3-15,0 0-6 0,0 0 9 16,-1-1 9-16,-1 1-5 0,2-2-11 16,-1 1-9-16,1 1-7 0,0-3-12 15,0 2-33-15,0 1-2 0,0-2-1 16,0 2-30-16,0-1-4 0,1 0-6 16,-1 1-4-16,0 0-6 0,0 0 7 15,0 0 25-15,0 0 19 0,0 0 0 16,0 0 22-16,0 0 13 0,0 0 13 15,0 0 6-15,0 0-4 0,0 0-18 16,0 0-32-16,0 0-18 0,0 0-20 16,0 0-16-16,0 0-16 0,0 0-25 15,0 0-36-15,0 0-16 0,0 0-10 16,0 0 6-16,0 0 45 0,0 0 58 0,0 0 48 16,0 0 35-16,0 0 33 15,0 0 41-15,0 0 26 0,0 0-4 16,0 0-19-16,0 0-42 0,0 0-28 15,0 0-23-15,0 0-19 0,0 0-1 0,0 0-15 16,0 0-6-16,0 0-7 0,0 0 10 16,0 0 17-16,0 0 2 0,0 0 16 15,0 0 12-15,0 0 17 0,0 0 12 16,0 0-3-16,0 0-6 0,0 0 2 16,0 0-2-16,0 0-7 0,0 0-16 15,0 0-2-15,0 0-8 0,0 0 1 16,0 0 0-16,0 0 0 0,0 0-13 15,0 0-1-15,0 0 1 0,0 0 16 16,0 0-7-16,0 0-10 0,0 0-1 16,0 0-1-16,0 0-1 0,0 0-2 15,0 0 1-15,0 0-10 0,0 0 9 16,0 0-10-16,0 0 11 0,0 0 0 16,0 0 2-16,0 0 2 0,0 0 17 0,0 0 15 15,1 0 14-15,3-2 11 16,3 2 90-16,6-1-28 0,1-1-52 15,5 1-41-15,5-2-10 0,3-1-18 16,2 2-46-16,-1 1-85 0,1-2-83 16,0 2-60-16,-3 1 58 0,-8-2-391 15,-3 1-1240-15</inkml:trace>
  <inkml:trace contextRef="#ctx0" brushRef="#br0" timeOffset="63722.544">31338 12701 624 0,'3'-4'547'0,"-2"1"-189"0,0-2-101 0,1 1-23 16,0-2 3-16,-1 2-30 0,-1-2-4 15,0 0 3-15,0 1-39 0,-1-1-13 16,-1 0-4-16,0-3-7 0,-1 3 6 16,-2 0-17-16,2-1-21 0,0 3-45 0,-1 1-23 15,1 0-36-15,-1 2-7 16,-1 1-35-16,-2 0-50 0,-5 5-6 16,-2 6 25-16,-3 5 19 0,0 4 15 0,0 3 10 15,0 2 6-15,3-1-3 0,3 2-19 16,3-4-29-16,4-3 10 0,4-5 19 15,0-1 21-15,6-5 17 0,3-2 32 16,1-5 28-16,6-1 23 0,1-3-33 16,4-4-21-16,-2-5-10 0,4 1-3 15,-3-2-14-15,-5 0 0 0,-1 1-2 16,-4 5-1-16,-4 2 1 0,-2 2 1 16,1 3 8-16,-3 3 10 0,2 5-19 15,0 5 86-15,1 3-14 0,0 1-22 16,0 2-34-16,3-3-16 0,-2 1-3 15,5-5-41-15,5-3-104 0,10-5-90 16,-2-4-196-16,-2-1-719 0,14-15-737 0</inkml:trace>
  <inkml:trace contextRef="#ctx0" brushRef="#br0" timeOffset="64507.786">30003 13176 349 0,'0'0'981'0,"0"0"-672"0,0 0-7 0,0 0 9 16,0 0-7-16,0 0-26 0,-14-39-54 15,10 35-38-15,-4 1-33 0,2-1-64 16,-1 1-19-16,-1 2-4 0,-1 1-6 0,1 0-35 15,-1 0-25-15,2 4-47 16,-2 2-23-16,2 1-9 0,1 0-23 16,1 3 1-16,2-2 11 0,0 4 14 0,1-4 21 15,2 2 17-15,0-5 9 0,4 0 19 16,0-1 10-16,2-1 26 16,1-3 6-16,1 0 29 0,2 0 22 0,0 0-42 15,0-3-9-15,1 0-16 0,-1-1-15 16,-1 2-1-16,0 1-2 15,-1-3-14-15,-2 4 3 0,0 0-6 0,-1 0-22 16,3 4 9-16,-2 2 9 0,0 1 1 16,1 0-19-16,1 2-46 0,0-2-58 15,-2 0-57-15,2-2-105 0,0-2-105 16,-1-3-271-16,-1 0-447 0</inkml:trace>
  <inkml:trace contextRef="#ctx0" brushRef="#br0" timeOffset="64923.503">30160 13208 758 0,'0'0'1173'0,"0"0"-907"0,0 0 71 0,0 0 4 16,0 0-116-16,0 0-136 0,0 0-85 16,0 0-4-16,0 0-45 0,0 0-6 15,0 0 3-15,0 0 16 0,-36-28-10 16,36 28-3-16,-1 0-42 0,1 2-38 15,0 3 9-15,0 2 28 0,0 3 24 16,3-3-1-16,0 3-25 0,1-4 25 16,1-2 63-16,0 0 2 0,-1-2 29 15,0 0 26-15,-1-2 119 0,1-2 33 16,0-4-40-16,2-3-57 0,0-5-62 16,1-1-26-16,1-5-19 0,-2-1 1 15,1-1 8-15,-2-3-9 0,-3 4 9 16,0-3 14-16,-2 1 9 0,0 3 13 15,-1 4 19-15,-1 5 42 0,0 3 24 0,0 5-6 16,1 0-20-16,1 3-107 16,0 3-22-16,0 5-79 0,0 5 57 15,1 7 31-15,2 4 12 0,1 4-1 0,-1 1-36 16,1 0-70-16,-1-4-16 0,0 1-4 16,2-4-29-16,0 0-107 15,-1-4-214-15,3-3-305 0,-2-5-597 16</inkml:trace>
  <inkml:trace contextRef="#ctx0" brushRef="#br0" timeOffset="65290.138">30413 13155 1802 0,'0'0'379'16,"0"0"-107"-16,0 0-11 0,0 0-74 16,0 0-68-16,-44 4-55 0,36 0-32 15,-1 0-17-15,2 2-15 0,2 0-16 16,1 1 0-16,0 1-3 0,2-1-1 15,1 3-8-15,0 0-14 0,1-2 13 16,0-1 10-16,1 0 3 0,2-4 0 0,1-1 15 16,2-2 1-16,0 0 61 15,3-4 3-15,-1-4-16 0,0-1-10 16,1-4-24-16,-2-2-14 0,-2-2-3 0,-2-2 0 16,-2-1 1-16,-1-1 2 15,0-3 22-15,-5-1 10 0,-1 0 25 16,-2 1 30-16,1 3 21 0,2 1 0 0,0 6 15 15,1 4-19-15,2 4-12 0,0 2-23 16,2 4-69-16,0 0-13 0,0 7-103 16,3 5 40-16,2 5 51 0,2 5 12 15,0 4 12-15,2 3-27 0,-2-2-48 16,0 0-32-16,-1-3-38 0,0-1-24 16,0-2-105-16,-1-4-225 0,-1 0-259 15,-1-7-591-15</inkml:trace>
  <inkml:trace contextRef="#ctx0" brushRef="#br0" timeOffset="65556.414">30487 13155 2210 0,'0'0'472'0,"0"0"-182"0,0 0-31 16,0 0-84-16,0 0-25 0,0 0-46 0,0 0-34 15,0 0-39-15,44 36-31 16,-36-29-2-16,0 2-23 0,-2-2-26 15,-1 1-53-15,0-1-49 0,-1 1-44 0,-1 1-8 16,-2-2-26-16,0-1 5 0,-1 1 68 16,0-4 51-16,-3 0 107 0,2-3 123 15,0 0 168-15,-1-3-37 0,1-4-11 16,1-1-77-16,0-5-49 0,4-1-68 16,1-5-49-16,1 1-48 0,3 1-76 15,1 3-80-15,2 1-81 0,-1 7-183 16,1-1-209-16,-5 4-813 0</inkml:trace>
  <inkml:trace contextRef="#ctx0" brushRef="#br0" timeOffset="65761.349">30704 13204 2697 0,'0'0'514'0,"0"0"-177"0,0 0-43 16,0 0-128-16,0 0-43 16,0 0-74-16,0 0-49 0,49-17-53 0,-32 12-108 15,2 1-43-15,1 2-74 0,0 1-102 16,-2 1-238-16,2 0-442 0,-6 0-354 16</inkml:trace>
  <inkml:trace contextRef="#ctx0" brushRef="#br0" timeOffset="66355.448">31157 13017 2260 0,'0'0'394'0,"0"0"-229"16,0 0 53-16,0 0-39 0,0 0-13 15,0 0-29-15,0 0-27 0,0 0-18 16,0 0-82-16,0 0-10 0,0 0-67 15,0 0-9-15,-12-3 45 0,12 19 31 16,0 2 3-16,1 5-3 0,0 0 0 16,2-1-35-16,1 2-25 0,0-4-10 15,-2 1 0-15,1-1 12 0,-1 0 7 16,0-4 10-16,0-2 28 0,-2-2 12 16,1-3 1-16,-1-2 16 0,0-4 16 15,1-3 16-15,-1 0 47 0,0 0 39 0,1 0 40 16,0-6-16-16,1-2-32 15,2-5-64-15,1-1-34 0,1 1-24 16,1-1 8-16,1 1 14 0,3 3-10 0,0 0-16 16,-1 4 0-16,3-2 3 15,-1 3 6-15,2 2-9 0,-1 1-22 16,-3 2 0-16,0 0-13 0,-3 0-37 0,-1 3-35 16,-1 0-25-16,-3 5-36 0,-2-2-16 15,-2 1 43-15,-6 3 46 0,-3-1 59 16,-5 0 36-16,-4 2 42 0,-3-2 9 15,-2-2 0-15,-1 1-16 0,1-4-35 16,4-2-20-16,2-2-159 0,4-1-329 16,6-4-878-16</inkml:trace>
  <inkml:trace contextRef="#ctx0" brushRef="#br0" timeOffset="75953.889">28088 9126 1244 0,'-9'-3'195'0,"5"2"-42"0,-3-4 192 0,0 1-40 15,2-3-66-15,-1 4 19 0,2-3-17 16,0 2-39-16,-2 1-14 0,4 0 0 16,2 0-46-16,0 2-41 0,0 0-38 15,0 1-63-15,4 0-54 0,4 0 12 16,5 0 42-16,13 1 63 0,10 0 10 0,18 0-26 16,5-1-19-16,1 0-15 15,-3-2-1-15,-7-2-10 0,2 1-2 16,-4 1 0-16,1-1 0 0,-5 0-34 0,-8 3-123 15,-10 0-131-15,-7 0-123 0,-5 0-249 16,-6 3-749-16</inkml:trace>
  <inkml:trace contextRef="#ctx0" brushRef="#br0" timeOffset="76520.749">28119 9953 1922 0,'0'0'389'0,"0"0"-111"0,0 0 69 0,0 0-68 0,0 0-85 0,0 0-44 16,0 0 2-16,0 0-77 0,0 0 54 16,49 15 79-16,-5-9-12 15,19-2-56-15,10-4-48 0,4-1-42 0,-2-8-50 16,-4-1-111-16,1-6-209 0,-16 5-332 16,-2-6-1217-16</inkml:trace>
  <inkml:trace contextRef="#ctx0" brushRef="#br0" timeOffset="82587.535">6925 15705 1649 0,'-4'2'500'0,"2"-2"-322"0,2 0 68 0,-3 0-27 0,2 0-68 16,-1 0-65-16,0 2-15 0,-2 0-7 15,-2 3-32-15,-3 0-30 0,-3 1-2 16,-3 4-16-16,-3 1 3 0,1-1 0 15,-6 3 12-15,-1 0-11 0,0-2-20 16,1 2-10-16,-1-2-3 0,-1 3 13 16,3 0 16-16,1 0 13 0,0 2 0 15,2 1-1-15,1 1-12 0,1 2 15 16,3 1 1-16,2-1 29 0,5 0 10 16,4-4-17-16,3 1 7 0,6-3 25 15,7-1 4-15,2-1-1 0,5-2 1 16,5 1 21-16,-1-2-2 0,4 1-17 0,1-2 4 15,0 1-30-15,0 0-22 16,-4 1-12-16,-2 3-19 0,-4 3-6 16,-3 0-7-16,-5 5-9 0,-6 4-13 0,-4 2-23 15,-4 12-2-15,-13 7-4 0,-11 8 38 16,-4 3 45-16,-5-4 34 16,2-5 49-16,7-14 16 0,4-3 12 0,5-11 6 15,3 1 13-15,-2 1-4 0,1 2-35 16,-1-2-19-16,4-3-27 0,5-5-7 15,0-4-17-15,4 0-9 0,2-5-12 16,2 0-16-16,0-1-2 0,0 1-7 16,3 1 22-16,3 5 3 0,1 1 13 15,1 4-10-15,3 2 13 0,0 3-4 16,1 4 1-16,-2 2-11 0,3 2 10 16,1 6 19-16,5 8 4 0,9 10 11 15,6 0 7-15,8-4 9 0,5-6 3 16,5-11-42-16,6-5-23 0,8-10-43 15,9-10-122-15,5-9-139 0,-16-6-262 0,1-14-1255 16</inkml:trace>
  <inkml:trace contextRef="#ctx0" brushRef="#br0" timeOffset="84653.662">11109 15779 1798 0,'0'0'257'0,"0"0"-30"0,0 0-56 0,0 0 26 0,0 0-58 15,0 0-33-15,0 0-90 0,0 0-16 16,0 0-53-16,0 0 53 0,0 0 39 16,60 16 15-16,-16-6-15 0,20 0-23 15,12-3-3-15,4-1 0 0,4-5 19 16,-2-1 16-16,6-4 44 0,7-2 23 15,4 2 28-15,3-3 6 0,1 1 0 16,-1-1-10-16,-6 1-5 0,-5 0 14 16,-8 2-11-16,-8 0-19 0,-10 2-41 15,-10 2-33-15,-15-1-32 0,-12 1-12 16,-10 0-12-16,-5 0-38 0,-3 0-98 16,0 3-133-16,-5-1-211 0,-3 0-633 0,-9-2-916 15</inkml:trace>
  <inkml:trace contextRef="#ctx0" brushRef="#br0" timeOffset="86170.059">15339 15894 1755 0,'58'-11'234'0,"2"-2"-108"0,15-2 95 0,6 0 44 0,8 0-1 0,6-2-40 16,6 2-58-16,-1 1-29 0,5 1 7 15,-1 1 14-15,-1 2-4 0,-3 0-9 16,-3 0-13-16,-3 1-7 0,-1-1-26 16,-4 1-6-16,-6-1-9 0,-6 0-23 15,-9 3-23-15,-7 0-26 0,-8 1-12 16,-13 4-12-16,-13 1-26 0,-7 1-33 16,-9 0-68-16,1 1-60 0,-4 1-84 15,-6 3-200-15,-6 0-556 0,-5-1-505 16</inkml:trace>
  <inkml:trace contextRef="#ctx0" brushRef="#br0" timeOffset="92787.86">8665 16443 878 0,'0'0'668'0,"0"0"-392"0,0 0-81 16,0 0-30-16,0 0-84 0,0 0-65 15,2-3 27-15,4 2 37 0,0-2 11 16,3-1 9-16,0-2-3 0,7 2-17 15,4-2-22-15,4 3-19 0,11-1-13 16,14 0-4-16,16 3-3 0,9-1-6 16,3-1 3-16,1 2 10 0,-5-2-4 0,0 3 1 15,1 0-1-15,-3 4-22 0,-2 2-17 16,-3 1 1-16,-6 0 13 16,-2 2-16-16,-7-2-33 0,-11 1-86 0,-9-4-123 15,-10-2-176-15,-10-2-366 0</inkml:trace>
  <inkml:trace contextRef="#ctx0" brushRef="#br0" timeOffset="96419.295">30033 13399 1153 0,'0'0'745'0,"0"0"-479"0,0 0 22 0,0 0-14 16,0 0-13-16,0 0-8 0,0 0-2 15,0 0-13-15,0 0-40 0,0 0-56 16,0 0-36-16,0 0-6 0,5-27-4 15,-5 27-9-15,0 3-53 0,0 3-34 16,0 4-28-16,0 7 28 0,2 10 9 16,0 14-7-16,-2 10 11 0,0 4-13 15,0-4-1-15,0-7-21 0,-2-10-28 16,2-8-21-16,0-4-19 0,0-5-16 16,0 1-26-16,5 2-44 0,-1 0-61 15,2-5-87-15,1-6-102 0,2-5-149 16,1-7-67-16,-2-1-635 0</inkml:trace>
  <inkml:trace contextRef="#ctx0" brushRef="#br0" timeOffset="96608.336">29995 13580 1497 0,'0'0'1270'0,"0"0"-984"15,0 0 21-15,0 0-15 0,0 0-78 16,0 0-79-16,0 0-74 0,0 0-61 15,0 0-7-15,0 0 7 0,0 0 38 16,0 0 2-16,47 5-40 0,-20-15-3 16,3-3-186-16,0-1-183 0,0 0-285 15,-8 4-460-15,8-3-555 0</inkml:trace>
  <inkml:trace contextRef="#ctx0" brushRef="#br0" timeOffset="97451.426">30021 13907 2040 0,'0'0'621'0,"0"0"-483"0,0 0 45 0,0 0 73 16,41-11-42-16,-21-3-103 0,3-6-64 15,-1-1-47-15,1-6-63 0,0 1-19 16,-2-1-1-16,-2 1-3 0,-3 0 25 15,-3 3 21-15,-4 0 40 0,-4 3 25 16,-1 4 23-16,-4 3 29 0,0 4 37 16,-6 4-3-16,-1 2-28 0,-2 1-39 15,-3 2-3-15,-2 5-10 0,0 6 1 16,-2 4-1-16,1 2 26 0,0 4 3 16,4 1-7-16,3 0-22 0,4-4-9 15,4 2-22-15,0-5 0 0,3-3 0 16,5 0 1-16,-1-3 0 0,3-4 1 15,2-1 17-15,1-4 9 0,3-2 13 16,-1-3-19-16,2-6-20 0,-1-1-2 0,0 0-19 16,-2-2-3-16,-2 0 10 15,-2 2 10-15,-1 0 2 0,-4 5 3 16,-2 3 22-16,-1 1 3 0,-1 2 25 0,-1 1 6 16,0 0-25-16,0 4-34 0,0-1-8 15,0 4 8-15,0 1 28 0,0 2 6 16,0 0-9-16,1 1 0 0,2-2-25 15,-1-2 0-15,1-1-16 0,1-2-6 16,0-1-2-16,1-2 2 0,1-1 22 16,2 0 21-16,0-4 0 0,1 2 10 15,0-6 0-15,2 2-9 0,-2 1-19 16,-1 0-3-16,0 1-1 0,-3-2-14 16,-1 5-13-16,0 0 6 0,-1 1 0 15,-1 0-3-15,1 0 7 0,-2 0 2 16,2 1 4-16,0 2-7 0,0-2 1 15,-1 2-1-15,2-3-12 0,-1 0 6 16,1 0 3-16,0 0 6 0,2-6 16 16,2 1 12-16,0-1 0 0,0-2 4 0,0 2-1 15,0-1-11-15,-2 3-4 16,-2 1-19-16,-1 3 0 0,1 0-12 16,-2 0-3-16,0 3 15 0,0 1 6 0,2 3-2 15,0 0-8-15,0 0-2 16,0-3 6-16,-1 1 0 0,1-4 7 0,-1-1 12 15,0 0 0-15,3 0 22 0,0-5 15 16,0-1 5-16,3-1-8 0,0-3-18 16,-1 0-13-16,-1-1 13 0,-1 3-15 15,-2 0-1-15,-1 4-25 0,0 2-3 16,0 2-1-16,-1 0-9 0,1 0 16 16,0 3 19-16,1 4 1 0,0-3-14 15,0 2-3-15,0-2-9 0,-2 1-3 16,2-4-1-16,-2 2-28 0,-1-3-41 15,2-3-79-15,0-3-154 0,1-1-164 16,0-3-314-16,-1 1-1066 0</inkml:trace>
  <inkml:trace contextRef="#ctx0" brushRef="#br0" timeOffset="97916.825">30682 13637 2789 0,'0'0'503'0,"0"0"-233"0,0 0-84 0,0 0-82 0,0 0-31 15,0 0-45-15,0 0-16 0,0 0 7 16,14 52-19-16,-11-29 0 0,-1 4-3 15,-1 0 1-15,-1 1 2 0,0 2 1 16,0 1 1-16,-2-1-2 0,0-1-2 16,0-2-32-16,-1-2-4 0,2-4 29 15,-1-7 9-15,-1-3 12 0,2-7 10 0,0-2 19 16,-1-2 38-16,0-7 2 16,0-6-46-16,0-5-32 0,-1-11 31 15,-1-11 10-15,3-9 52 0,1-5 68 0,2 6-49 16,5 9-17-16,0 12 0 0,0 8 19 15,3 1-4-15,3-2-46 0,6 4-36 16,5-1-31-16,2 5-25 0,0 5 1 16,0 4-7-16,-1 3 1 0,-3 7-13 15,-5 3-30-15,-4 2 5 0,-6 0 1 16,-5 2-78-16,-5 4 15 0,-9 2-28 16,-10-1-41-16,-6-1-77 0,-4 0-196 15,-2-1-168-15,1-5-94 0,8-2-511 16</inkml:trace>
  <inkml:trace contextRef="#ctx0" brushRef="#br0" timeOffset="98583.865">29410 13525 673 0,'0'0'1651'0,"0"0"-1318"0,0 0-54 0,0 0-19 0,0 0-72 0,0 0-35 16,0 0-36-16,0 0-51 15,0 0-41-15,0 0-25 0,0 0 0 0,0 0-3 16,0 0 1-16,0 0-1 0,0 0-19 15,0 0 22-15,28 6 28 0,-24 18 26 16,5 16 28-16,2 22 21 0,0 11 20 16,0 8-1-16,0 5 24 0,-3-4-4 15,0 5-21-15,-2 1-29 0,0-1-21 16,-5-2-31-16,2-3-24 0,-3-4-16 16,0-6-17-16,-3-4 17 0,-1-6 1 15,-1-5-1-15,1-5 0 0,-1-12-19 16,3-10 1-16,-1-10 15 0,1-5-25 15,-1 1-58-15,0-3-77 0,2-4-88 16,-2-6-79-16,-1-6-293 0,1-6-1280 16</inkml:trace>
  <inkml:trace contextRef="#ctx0" brushRef="#br0" timeOffset="99069.044">29330 14124 2546 0,'0'0'735'0,"0"0"-427"0,0 0-65 15,0 0-107-15,0 0-80 0,0 0 11 16,0 0 14-16,45 3 9 0,-20 1-28 16,9 1-12-16,10 0-19 0,13 2-6 15,8-2-7-15,3 0 10 0,4-2 3 16,2-2 6-16,8 3 10 0,9-1 2 0,5 1 19 15,9 2 33-15,5-2 19 16,3 3-32-16,7 0-14 0,-2 0-4 16,-2 0 12-16,0-1 12 0,-5-1 10 0,-5-3-10 15,-7-2-25-15,-5 0-41 0,-9 0-1 16,-6-1-15-16,-4-2 0 0,-5 0-12 16,-15-1-1-16,-12 2-17 0,-1 0-15 15,-18 2-61-15,-3 0-58 0,0-2-34 16,-18 2-46-16,-1 0-44 0,-2 0-101 15,-2-3-65-15,-4-1-355 0,-2 1-906 16</inkml:trace>
  <inkml:trace contextRef="#ctx0" brushRef="#br0" timeOffset="99584.037">31892 13568 1620 0,'0'0'526'0,"0"0"-216"0,0 0 26 0,0 0-18 0,0 0-31 0,0 0-65 16,0 0-67-16,0 0-20 0,0 0-28 15,0 0-19-15,0 0-28 0,0 0 2 0,-29 41 25 16,35 3 74-16,7 19 34 16,0 15-42-16,2 8-30 0,4 2-16 15,-12 0-22-15,3 3-21 0,-5 5-36 0,-12 1-25 16,1 2 9-16,-3-1-10 0,-4 4-2 16,3-2 1-16,0-3 17 15,-2-8 13-15,-3-7 66 0,9-7 76 0,2-13-37 16,-3-7-48-16,7-14-88 0,0-14-3 15,-3-11-118-15,3-11-173 0,-1-5-283 16,1-18-1250-16,0-2-1075 0</inkml:trace>
  <inkml:trace contextRef="#ctx0" brushRef="#br0" timeOffset="102484.198">7484 17681 1793 0,'47'-10'609'0,"1"-7"-431"0,12-4-133 0,13-1 94 0,-1-4-4 0,-4 2-26 16,-1-3-42-16,-3 2-44 0,-2-1-23 15,-2 0-2-15,-6 2-24 16,-2 3-16-16,-4 2-51 0,-11 5-48 0,-8 5-27 16,-8 2-71-16,-1 5-78 0,-3-2-131 15,-1 4-318-15</inkml:trace>
  <inkml:trace contextRef="#ctx0" brushRef="#br0" timeOffset="102733.548">7481 17881 2622 0,'0'0'437'0,"0"0"-270"0,68-50 27 16,-11 17-35-16,14-9-33 0,9 1-31 15,-1-1-45-15,-2 2-35 0,5 0-15 16,-3-2-28-16,2 0-26 0,0 2-63 16,2-2-66-16,-1 2-88 0,-2 0-210 0,-18 9-517 15,-10 3-709-15</inkml:trace>
  <inkml:trace contextRef="#ctx0" brushRef="#br0" timeOffset="111132.189">12210 17415 1320 0,'0'0'738'0,"0"0"-453"0,0 0-136 0,0 0-26 0,0 0 9 15,0 0-7-15,0 0-45 0,0 0-19 16,0 0-12-16,0 0-11 0,0 0-9 16,0 0-26-16,0 0-3 0,0 0-13 15,0 0 11-15,-6-8 2 0,6 8 2 16,0 0 17-16,0 1-6 0,3 2-10 15,2-1 20-15,1 2 9 0,4 3 3 16,3 0 3-16,4 0 10 0,4 0-7 16,5 0-3-16,9 3-12 0,11-3 3 0,12-3 6 15,7-1-7-15,1-3 4 16,-1-3 18-16,-2-4-2 0,5-3 31 16,1-1 56-16,4 1 38 0,4-1-10 0,2 0-29 15,3 0-22-15,1 0-7 0,-2 1 6 16,0 2 15-16,-1-1-1 0,-3-1-24 15,0 3-42-15,-3 0-17 0,-1 0-14 16,0 3-4-16,-4 0-3 0,-2 1-19 16,-1 1-2-16,-2 2 2 0,-3 0-2 15,-1 0-1-15,-2 0 0 0,-5 0 0 16,-1 0 0-16,-4 2 1 0,-3 0 0 16,-3-1 2-16,-7 0 0 0,-7-1 14 15,-4 0-4-15,-5 1 0 0,6 1-11 16,2-1-1-16,2 2-1 0,-2-1 0 15,-3 0-2-15,-4 0-9 0,-1-1 10 16,-3 2 0-16,0-1 2 0,-1 1 0 16,1 0 2-16,0-1 1 0,1 1 15 15,0-2 0-15,1 3-2 0,2-2 5 16,-1-1-18-16,2-1 15 0,1 2-3 16,1-2-2-16,-1 0-1 0,2 0 3 15,1-2 3-15,0 0-15 0,2-1 15 0,-1 0-6 16,2-2 1-16,0 1-13 0,1-1 2 15,1 0 0-15,1 0 0 0,1-1-2 16,0 0 0-16,1 1 0 0,1-2-1 16,6 1 1-16,6-3-3 0,5 0-9 15,1 0 9-15,-4 3 2 0,-4-1-1 16,-5 3 1-16,-3 0 0 0,-3 1-2 16,-6 0 2-16,-3 2-2 0,-5-1 2 15,7 1 0-15,4 0 1 0,2-1-1 16,-1 2 2-16,-2-1-1 0,1 0 2 15,-1 1 10-15,-2-1-8 0,0 1-1 16,-3 0-1-16,-2 0 13 0,-3 0-14 16,1 0 17-16,-5-1-15 0,-1 1 18 15,-3 0-19-15,-1 0 10 0,0 0-12 16,-5 0 0-16,-1 0 0 0,-1 0-1 16,0 0-1-16,-1 0-10 0,0 0 11 15,-2 0-14-15,1 0 15 0,0 0-1 16,0 0 0-16,1 0 0 0,0 0-2 0,0 0 2 15,3 0 1-15,-3 0 1 16,2 1 1-16,3-1 1 0,-1 1 15 0,4 0-6 16,-3 0 7-16,4-1 2 0,2 0-3 15,-2 0-6-15,2 0-9 0,3 0-2 16,1 2 2-16,1-2-3 0,1 1 0 16,2-1 0-16,2 0-1 0,1 0-1 15,-2 0 1-15,2 0-2 0,1 0 2 16,2 0 0-16,-3 0 1 0,3 0 0 15,0 0 2-15,1 0-2 0,1 0 3 16,0 0 12-16,4-1-12 0,-1-1 0 16,2-1 9-16,1 2-9 0,-4-2-2 15,2 0-1-15,-4-1 2 0,-2 3-1 16,-1-1 0-16,-5 0-2 0,-1 1 0 16,-3 1 1-16,-3 0-3 0,-5 0 0 15,-1 0 1-15,-1 0-1 0,-4 0 0 16,1 0 3-16,-4 0-1 0,0 0-1 15,0 0 2-15,2 0 0 0,-2 0-2 16,0 0-1-16,0 0 0 0,0 0 2 16,0 0-1-16,0 0-1 0,0 0 1 0,0 0-10 15,0 0 9-15,0 0-9 0,0 0 10 16,0 0-1-16,0 0 1 0,0 0 2 16,0 0 2-16,0 0 1 0,0 0 9 15,0 0-9-15,0 0 9 0,0 0-12 16,0 0 3-16,0 0-1 0,0 0 0 15,0 0-2-15,0 0-1 0,0 0-1 16,0 0-25-16,0 0-6 0,0 0-1 16,0 0 7-16,0 0-6 0,-4 0 17 15,0 0 4-15,-2 1-6 0,0 0 6 16,-1 0 0-16,-3 2 9 0,-2 0-9 16,-3-1 12-16,-1 2-2 0,-2-1 0 15,-2 1-16-15,-5 0 15 0,-1 0-12 16,-1-4-9-16,-4 3 8 0,-7-3 1 15,-8 0 3-15,-10 0 9 0,-2 0-15 16,0 0 5-16,3-3 10 0,6 3-12 16,-6-3 13-16,-2 0-10 0,0 2-3 15,-3-2 3-15,0 2-1 0,-1-1-2 0,0-2 0 16,1 3 3-16,0-2-7 0,0 2-8 16,-2-1 8-16,2-1 1 0,-3 2-3 15,-2 0-1-15,1 0 1 0,-1 1 9 16,0-1-1-16,1 0 10 0,-1-1 3 15,0 0 0-15,0 0 1 0,0 1 1 16,-2 0-2-16,1 1 0 0,0 0-12 16,0 0 9-16,0 0 0 0,1 2 1 15,1 0-10-15,0 0 11 0,1 2-1 16,0-1 1-16,0 2-1 0,3-2 2 16,-1 3 0-16,-1-3 3 0,0 4 9 15,-1-1 6-15,1 1 1 0,0-1-7 16,1 1 6-16,1-2 4 0,0 1-10 15,-1-1-11-15,3 0 0 0,0 0 1 16,1-2-1-16,2 0 11 0,0 0-10 16,3 1 0-16,0-1 0 0,0 1 14 15,2 0-14-15,0-2 16 0,0 2 0 16,1-1 1-16,0 1 2 0,2 1-21 0,-3 2 0 16,1-2 0-16,0 4-1 15,-2-2 1-15,2 0-15 0,-3 3 3 16,0 0 11-16,3-2-12 0,-1 2 12 0,3 0-1 15,-1 3 2-15,3-3 2 0,-1 3-1 16,2-1-1-16,1-1 16 0,2 1-15 16,1 0 1-16,1 0 1 0,6-1 12 15,6-2-14-15,5-1 0 0,0-2 0 16,-3 4 2-16,-4-1 9 0,-2 1 16 16,2-3 5-16,4 1 10 0,3-4 12 15,3 0-4-15,6-1 1 0,1-3 0 16,3 0-13-16,4 0-2 0,2 0-7 15,0 0-6-15,1 0-22 0,1 0-2 16,0 0-2-16,1 0 0 0,-2 0-13 16,1-2 3-16,1 1-3 0,-1-3 0 15,-1 0-10-15,-1-3-2 0,-2-1-10 16,-1-6 7-16,-1-1 9 0,-2-6 0 0,-2-3-1 16,-1-9 1-16,-6-8-9 0,-3-10-4 15,-3-6-6-15,2 3 7 16,1 3 6-16,4 4 2 0,-1 0 13 0,0-1 9 15,2 2 3-15,-2-1 2 0,2 1 1 16,-1 1-1-16,2 1 25 0,0 0-5 16,4 9-4-16,3 9-15 0,0 1 21 15,5 7-21-15,-2-6-3 0,1-2-1 16,0-4-15-16,3 4 13 0,0 1-15 16,1 3 18-16,0 0-3 0,2 2 3 15,-1 2 11-15,4 4-11 0,0 0-12 16,0-1-9-16,4 2-4 0,1 0-2 15,5-1 5-15,4-2-5 0,12-1 12 16,9 0-10-16,13-1-9 0,5 0 10 16,2 3-7-16,-4 3-8 0,-1 3 17 15,4-2 19-15,2 2 0 0,6-1 1 16,5 2 2-16,6-2 0 0,6 1 0 16,6-1 12-16,6 0-9 0,2 1 19 0,1-1-19 15,4 0 15-15,3 0-18 16,3-1 10-16,3-1-8 0,-1 0-2 15,3 2 0-15,1-2 0 0,0 4-2 0,2 0 2 16,-3 0-1-16,1 3 1 0,-1-2-1 16,-1 2 1-16,2-1 3 15,-3 1 19-15,2-2-4 0,1 3 4 0,0-2-7 16,2 2 0-16,1-2-13 0,0 1 0 16,-1-2 10-16,0 0-10 0,-1 1 1 15,-3 0 12-15,-2 2-13 0,-5 2 16 16,-4-2 4-16,-4 3 2 0,-4-1-3 15,-5 2 1-15,-8 0 2 0,0 0 3 16,-8 0 4-16,-2 0-7 0,-3 0-8 16,-2 0 2-16,-4-1-16 0,-2-2 0 15,-4 2 0-15,-3-1 0 0,-2-2 0 16,-4 1 0-16,-3 0-2 0,-10 2 0 16,-4-1 0-16,-9 2-1 0,-4 0-1 15,4 0-1-15,3 0 0 0,-3 0 1 16,0 0 2-16,-1 0-12 0,-5 0 0 15,2 2 11-15,-2-1 1 0,1 1-3 16,1-2 0-16,1 1-12 0,0-1-6 0,-1 0-1 16,4 3-2-16,-4-3 6 0,1 0 6 15,-1 0 9-15,-1 0 0 0,-3 2-10 16,-1 2 10-16,-3 0-15 0,-1 2 0 16,0 2 18-16,-2 4 3 0,-2 3 27 15,-2 2 1-15,1 3-13 0,-3 2-15 16,2 5 9-16,-2 7-10 0,0 10 17 15,4 11-18-15,-4 3 14 0,4 2 6 16,0-5 0-16,0-4-2 0,0 1-4 16,0-1-12-16,-1 0 15 0,-1-3-6 15,2-8-9-15,-2-10 10 0,-2-8-1 16,2-1-12-16,-2 2 54 0,0 4-23 16,0 1-16-16,0 1 3 0,0-2-15 15,-6-1-1-15,-1-1 1 0,-3 2 15 16,-2-1-5-16,-1-1 2 0,-3 0 3 15,-1-3-6-15,-3-1-9 0,1 1 12 16,-2-1-15-16,0 0-12 0,-5-1 0 0,-6 2-6 16,-9 1-9-16,-11 0-16 0,-6-5-15 15,-4-8-39-15,0-7-40 0,-1-10-64 16,-3-8-168-16,15 0-373 0,2-6-1860 0</inkml:trace>
  <inkml:trace contextRef="#ctx0" brushRef="#br0" timeOffset="116463.326">13413 16061 1997 0,'0'0'415'0,"0"0"-140"0,0 0-53 0,0 0-30 16,0 0-58-16,0 0-3 0,0 0-7 16,0 0-23-16,0 0-18 0,0 0-36 15,0 0-18-15,-16 43-17 0,14-22-10 16,0 9 17-16,2 17-3 0,0 13 12 16,0 8-6-16,0-3-20 0,0-4-2 15,0-11 0-15,0-2-34 0,0-9-26 16,2-9-13-16,-1-6-15 0,1-8-30 0,1 2 4 15,1 0-20-15,1-1-42 16,2-7-97-16,0-4-79 0,0-5-40 16,0-4-101-16,-3-5-526 0</inkml:trace>
  <inkml:trace contextRef="#ctx0" brushRef="#br0" timeOffset="116765.145">13331 16361 2173 0,'0'0'462'16,"0"0"-269"-16,0 0-42 0,0 0-55 16,0 0-25-16,0 0-7 0,0 0 9 15,-4 36-19-15,4-20-25 0,0 2-27 16,0 3-2-16,3 0-13 0,0 1 11 16,2 2-17-16,0 0 16 0,2 2 0 15,0-2-10-15,1 0 13 0,0-3-1 16,1-1-2-16,-1-3 0 0,0-3-13 15,0-4 12-15,1-3-15 0,0-2 19 16,-1-4 0-16,1-1 35 0,1-3 55 16,-1-4 56-16,1-6 3 0,3-3-17 15,0-6-44-15,4-3-38 0,-2-4-50 0,2-2-77 16,0-3-87-16,1 3-140 16,1 0-246-16,-8 9-765 0</inkml:trace>
  <inkml:trace contextRef="#ctx0" brushRef="#br0" timeOffset="119863.664">16447 15945 1195 0,'0'0'797'0,"0"0"-460"0,0 0-98 0,0 2-10 16,0-2-30-16,-2 0-51 0,2 1-14 15,0 0 9-15,0 1-6 0,-2 1-11 0,2 4-31 16,0 2-7-16,0 4-13 0,4 4-12 16,0 10-19-16,5 12-18 0,3 7-13 15,-2-1-11-15,-1-8-2 0,-5-9-19 16,-1-5 6-16,0 4-10 0,1 3-17 15,-2 5-23-15,-1-4-19 0,1-2-9 16,-1-4-10-16,2-4-23 0,-1-5-50 16,0-5-40-16,1-4-107 0,2-3-179 15,1-4-169-15,-2 0-528 0</inkml:trace>
  <inkml:trace contextRef="#ctx0" brushRef="#br0" timeOffset="120180.307">16401 16302 1436 0,'0'0'1023'16,"0"0"-830"-16,0 0 45 0,0 0 19 15,-40-2 27-15,37 2-94 0,3 0-82 16,-2 0-42-16,2 0-19 0,0 0-28 0,0 0-19 16,0 2-1-16,0 1-34 0,0 7 16 15,2 2 19-15,2 2 35 16,4 6-1-16,-3-1-30 0,5 0-1 0,-2 1 0 15,3-2-2-15,1 0-1 0,-1-3-1 16,3 1 0-16,-3-4-2 16,2 1-9-16,1-2 12 0,-2-2 2 0,2-2 1 15,-1-2 19-15,1-3-19 0,-1 0 19 16,1-2 6-16,-3-2 19 0,1-5 23 16,1-3-14-16,-1-3-6 0,2-4-50 15,-3-4-16-15,0-3-59 0,1-1-51 16,-2-1-56-16,1-1-129 0,-1 3-293 15,-2 7-726-15</inkml:trace>
  <inkml:trace contextRef="#ctx0" brushRef="#br0" timeOffset="125079.788">16467 17295 1744 0,'1'3'250'0,"-1"-3"-165"0,0 0 64 0,0 0 22 0,2 2-29 16,0 1-22-16,0 3-30 0,0 5-16 16,1 2-3-16,1 5 22 0,0 1-3 15,2 8-10-15,2 6-20 0,-1 10-18 16,3 10 6-16,0 5-1 0,-2 1-37 16,-5-2-10-16,-1-8-45 0,-2-1-60 15,0-11 57-15,0-9-6 0,0-7-39 16,-1-4-35-16,-2 2-8 0,0 2-2 15,-3 2-27-15,0-5-35 0,2-5-89 16,-2-6-189-16,2-5-320 0,-1-7 109 0</inkml:trace>
  <inkml:trace contextRef="#ctx0" brushRef="#br0" timeOffset="125445.61">16401 17642 320 0,'0'0'1125'0,"0"0"-1008"0,0 46-55 16,0-27-26-16,0 4 32 0,0 1 0 15,0-2-22-15,0-1-17 0,0-5 0 16,-3-2 52-16,3-3 52 0,-2-8 0 16,2-3 6-16,0-4-13 0,2-10-6 15,4-11-14-15,4-17-32 0,5-13-22 16,1-9-33-16,-1 4-6 0,-1 7 12 15,-6 10 20-15,1 7 13 0,-3 10 0 16,0 5 3-16,-2 4 15 0,-1-1 4 16,3-1-10-16,-2 1-22 0,2 8-13 0,0 2-3 15,-2 6 9-15,-2 2 51 16,3 0-54-16,1 7-7 0,6 4 39 16,3 12 9-16,5 14-32 0,5 13 3 0,-4-1-34 15,-4-8-7-15,-5-11-9 16,0-13-34-16,-1 1-108 0,7 2-168 0,2-3-265 15,-2-7-645-15,6-10-456 0</inkml:trace>
  <inkml:trace contextRef="#ctx0" brushRef="#br0" timeOffset="143427.862">31676 12075 1252 0,'0'0'1080'0,"0"0"-866"0,0 0 92 0,0 0-18 16,0 0-29-16,0 0-24 0,0 0-24 16,0 0-23-16,0 0-12 0,-27 36-11 15,25-30-23-15,-2 4-27 0,-1 4-35 16,-2 5-31-16,-5 5-3 0,-9 11-18 16,-17 13-25-16,-17 17-3 0,-11 7 2 15,-9 3 1-15,-4-2-3 0,-1-4-11 0,-12 5-8 16,-1 6-21-16,-5 5 28 0,0 4 12 15,4-1 12-15,2 1 4 16,7-3 23-16,3-2 60 0,7-5 20 0,4 1 128 16,7-4-83-16,5-2-43 0,3-4-24 15,3-6-12-15,7-5-31 0,5-8-18 16,9-11-32-16,10-10-8 0,7-8 1 16,2-6-69-16,1-1-61 0,2 0-34 15,0-4-33-15,3-7-41 0,3-4-60 16,1-11-156-16,2-18-260 0,0 4-775 15,1-32-567-15</inkml:trace>
  <inkml:trace contextRef="#ctx0" brushRef="#br0" timeOffset="143743.848">29719 12332 3718 0,'0'0'440'0,"0"0"-157"16,0 0-88-16,0 0-87 0,0 0-81 0,0 0-11 15,24 64 45-15,30-9 22 0,14 13-7 16,9 4 13-16,6 2-13 0,-1 1-15 16,6 4-25-16,2 9-14 0,3 3-1 15,-1 5-3-15,-4 1-15 0,-5 5 0 16,-5 0 0-16,-6 6-1 0,-6 0 2 15,1-1 41-15,-7-4 16 0,0-3 21 16,-5-8 81-16,-5-4-39 0,-6-9-54 16,-4-11-38-16,-11-15-32 0,-6-18-54 15,-5-12-140-15,-4-12-173 0,-5-2-356 16,3-18-1478-16</inkml:trace>
  <inkml:trace contextRef="#ctx0" brushRef="#br0" timeOffset="145743.101">30847 9383 1023 0,'0'0'1361'0,"0"0"-1012"0,0 0-79 0,0 0-27 0,0 0-30 15,0 0-35-15,0 0 5 0,0 0-1 16,0 0-9-16,0 0-33 0,0 0-69 16,0 0-2-16,21-56-14 0,-11 30-8 15,5-6-13-15,6-11-32 0,2-11-2 16,0-2-1-16,-5 3-18 0,-3 4 4 16,-3 6-16-16,-5 0 3 0,1 8 26 15,-2 7-1-15,0 6 3 0,1 2 11 16,-1 0-11-16,0 1 0 0,-1 2-15 15,0 4 12-15,-3 5-16 0,-2 3-40 16,0 3-37-16,0 2-13 0,0 0-16 0,-3 0-58 16,-2 3-69-16,1 4-49 0,-2 4-32 15,-1 1-88-15,-2 3-116 16,-2 1-240-16,3-5-353 0</inkml:trace>
  <inkml:trace contextRef="#ctx0" brushRef="#br0" timeOffset="145993.276">30942 8852 1774 0,'0'0'516'15,"0"0"-183"-15,0 0 37 0,0 0-88 16,0 0-34-16,0 0-65 0,0 0-35 16,0 0-28-16,0 0-19 0,0 0-4 15,0 0-19-15,0 0-25 0,-21-9 9 16,26 1 34-16,3-5-75 0,5-6-21 16,2-5-22-16,1 1 6 0,1-4-2 15,-2 5 2-15,-1 2 16 0,-3 4 1 16,-3 6 12-16,-2 3-13 0,-2 6 0 15,0 1 0-15,6 8 0 0,1 8 0 16,7 12 37-16,2 11-37 0,6 9 0 16,-3-3-59-16,-8-9-43 0,-3-10 2 0,-5-8 3 15,3 4-64-15,2 0-179 16,-1 0-349-16,-3-6-701 0</inkml:trace>
  <inkml:trace contextRef="#ctx0" brushRef="#br0" timeOffset="146447.967">30754 8704 2621 0,'0'0'431'0,"0"0"-147"0,0 0 87 0,0 0-97 0,0 0-51 0,0 0-61 0,0 0-38 15,0 0-22-15,0 0-59 0,0 0-43 16,0 0-40-16,0 0 40 0,0 0 71 15,41 59-1-15,-18-29-20 0,3 0-26 16,1 5-12-16,1-2-11 0,2 2 2 16,5 4-3-16,6 6 31 0,1 6-31 15,-1 2-21-15,-4-3 2 0,-9-11-2 16,-8-11 21-16,-4-7-1 0,0-1 1 16,2 3-16-16,-2 4-8 0,1 2-16 15,-3-3 12-15,-1-2 7 0,-5-2-7 16,0-4-28-16,-3-2-24 0,-1-4-22 15,-3-4-35-15,-1-3-53 0,0-2-125 16,-2-3-225-16,-1-3-231 0,0-2-849 16</inkml:trace>
  <inkml:trace contextRef="#ctx0" brushRef="#br0" timeOffset="146792.424">31387 9242 238 0,'0'0'3011'0,"0"0"-2623"16,0 0-211-16,0 0-20 0,0 0-22 16,0 0-60-16,0 0-28 0,0 0-31 15,0 0-16-15,0 0-66 0,0 0-12 16,0 0 47-16,0 0 31 0,2 42 14 16,1-25 11-16,0 1-6 0,1 2 0 15,-1-4-4-15,0 4 1 0,0-2 12 16,1 1 16-16,0-2-4 0,0-1 7 15,-2 0 9-15,0-3-1 0,1 0 13 16,-2-4 19-16,1 0 5 0,-2-4-36 16,-2 0-10-16,-3 0 15 0,-4-2 65 15,-8 0-7-15,-4 0-58 0,-7-1-25 16,-4-2-11-16,-3 0-7 0,-1 0-18 16,-2-2-9-16,0 2-22 0,2-2-69 15,2 1-62-15,5-2-71 0,6-2-117 16,10 0-343-16,8-18-1683 0</inkml:trace>
  <inkml:trace contextRef="#ctx0" brushRef="#br0" timeOffset="150359.544">31314 9447 564 0,'0'0'662'0,"0"0"-350"0,0 0-94 0,0 0 3 0,0 0-1 0,0 0 17 16,0 0-37-16,0 0-20 0,0 0-54 16,0 0-30-16,0 0-58 0,0 0 14 15,0 0 11-15,-19 0 1 0,20 0-3 16,-1 0-10-16,0 0 6 0,0 0 10 16,0 0-7-16,0 2 0 0,0 0 1 15,0 5 14-15,0 0-5 0,2 2-14 16,0 1-15-16,2 1 6 0,1 1-19 15,-1-1-9-15,0-1-19 0,0-2-2 16,0 2-14-16,0-2-15 0,0-2-69 16,-2 2-90-16,1-3-152 0,-3 1-271 15,0-1-779-15</inkml:trace>
  <inkml:trace contextRef="#ctx0" brushRef="#br0" timeOffset="176557.566">22639 8471 1240 0,'0'-2'543'0,"0"1"-231"0,-2-2-69 0,0 1-23 0,0 0-53 16,0 1-3-16,-1-2-10 0,1 1-32 15,-4-2-29-15,2 2-14 0,-2-1-12 16,-1 2-13-16,0-2-12 0,-3 3-17 16,0 0-25-16,0 0-19 0,-2 4-3 15,0 6-1-15,0 2-15 0,-1 3 3 16,2 5 3-16,1 0 10 0,2 2 3 16,3 0-6-16,1-2-11 0,2-1-12 15,2-3-9-15,0-5-20 0,2 0-16 16,4-5 7-16,-1-2 53 0,1-2 33 15,3-2 22-15,1-5 36 0,2-4 19 16,0-4-29-16,1-1-19 0,1-1-26 16,-2-3 0-16,-3 1 0 0,1 2-3 15,-3 2-2-15,-2 3-20 0,-2 5 6 0,-1 2-4 16,0 3-34-16,0 0-46 0,2 6 62 16,1 5 38-16,0 0-1 0,2 3-3 15,-1 2-34-15,4-2-75 0,-2 1-51 16,1-3-95-16,3-2-69 0,-1-3-13 15,1-3-180-15,2-4-65 0,-3 0 100 16</inkml:trace>
  <inkml:trace contextRef="#ctx0" brushRef="#br0" timeOffset="176888.976">22793 8558 512 0,'0'0'401'0,"0"0"6"0,0 0-75 16,0 0-43-16,0 0-45 0,0 0-196 15,0 0-46-15,-39 23 18 0,34-11 6 16,1 1-4-16,0 3 1 0,3-3-21 15,1 1-1-15,0-4-1 0,6 0-13 16,-2-2-52-16,2-4 1 0,1 0 41 16,1-4 5-16,0-6 18 0,2-4 35 15,-1-5 4-15,3-4-13 0,0-5-26 16,-2-2-42-16,0-2-62 0,-2-3-22 0,-4 1 54 16,-2 1 72-16,-2-2 13 15,-2 4 46-15,-4 0 90 0,-1 5 52 0,-2 3 15 16,2 3 23-16,0 6 8 0,2 5-61 15,2 1-84-15,1 4-63 0,0 7-39 16,-1 3-25-16,2 9 23 0,0 6 0 16,1 4-1-16,0 4-19 0,2 1 21 15,3 0-28-15,-1-3-41 0,1-1-39 16,1-2-32-16,0-4-45 0,2-1-85 16,0-2-114-16,2-4-142 0,1-8-254 15,-1-4-18-15</inkml:trace>
  <inkml:trace contextRef="#ctx0" brushRef="#br0" timeOffset="178088.267">23047 8525 289 0,'0'0'427'15,"0"0"-3"-15,0 0 9 0,0 0-95 16,0 0-56-16,0 0-81 0,0 0-162 16,0 0-39-16,0 0-49 0,0 0 4 0,-38 40 3 15,32-26-4-15,1 0-15 16,1-1-7-16,1 1 13 0,-1-2 6 0,4-2 4 15,0-3-30-15,6-2-71 0,0-5-4 16,2 0 150-16,2-2 0 0,3-5-3 16,0-3-75-16,3-3-33 0,-1-3 23 15,3 0 88-15,-3-3 0 0,1-2-57 16,-4-2-47-16,-1 0 38 0,-3-1 64 16,-2-2 2-16,-3-4 43 0,-2-1 31 15,-1-1 57-15,-1 0 84 0,-2 0 15 16,-3 4 30-16,2 3-14 0,0 4-19 15,-1 8-59-15,2 6-14 0,1 3-22 16,1 4-132-16,0 4-19 0,1 6 6 16,0 6 13-16,0 6 13 0,0 6-13 15,2 4 0-15,0 1 1 0,1-1-1 16,1-2-11-16,-1-3 11 0,0-2 1 16,0-2-1-16,3-4 0 0,-1-4-16 0,0-5-10 15,2-4-9-15,-1-4 35 0,0-2 29 16,1-4 25-16,1-3-6 0,0-5-15 15,1-5-14-15,-1-1-19 0,1-2-39 16,-1-2 17-16,-2 1 6 0,-2-1 13 16,1 5-16-16,-3 2 19 0,-1 3 13 15,-1 7-11-15,0 1 24 0,0 3 29 16,0 1-55-16,0 1-7 0,-1 4-60 16,-1 2 22-16,1 2 29 0,-1 4 3 15,1-2 12-15,0 0 0 0,1 1-15 16,2-3 0-16,2-1-7 0,3-1-9 15,1-1-10-15,2-2 40 0,3-1 2 16,0 2 0-16,0-1-1 0,2 0-22 16,-2 1 1-16,-1-2-4 0,-3 3 10 15,-1-1 1-15,-2 1 15 0,1 1 0 16,-3-2 2-16,-1 0 1 0,-1 1 17 16,0-5-1-16,1-1 10 0,0 0 19 15,2-1 52-15,3-9 35 0,0-1-17 16,4-7-41-16,3-4-39 0,0-5-34 15,0 0-4-15,-1-2-2 0,0 1 2 0,-3 1-2 16,-3 5-20-16,0 4 19 0,-3 4 1 16,-2 6 2-16,-2 3 12 0,-1 4 15 15,0 1-27-15,-3 1-48 0,-3 5-57 16,-2 3 18-16,0 4 17 0,0 4 31 16,-1 1 26-16,2 1 13 0,2-1 15 15,1-3 8-15,1 1 15 0,3-5-12 16,0 0-4-16,1-4-9 0,5 0 13 15,-1-4-23-15,4-3 10 0,-1 0 12 16,3-4 1-16,2-4-10 0,0-2-16 16,1-2-32-16,2-3-16 0,-3-1 0 15,2 3 6-15,-3 1 7 0,-1 1-7 16,-3 4-12-16,-3 1-1 0,-3 4-3 16,-1 1-6-16,-1 1-4 0,-1 3 16 15,-5 5 13-15,0 2 38 0,-4 2 1 16,1 2 1-16,-2 1 3 0,-1 0 12 15,2-3-14-15,-1 1 14 0,0-4-14 16,4 2-1-16,1-4 1 0,3-3 11 0,3-2-13 16,0-2 0-16,3 0 45 15,3-3 4-15,3-5 28 0,4-3 10 16,2-2-10-16,4-4-29 0,2-5-22 0,1 0-13 16,1-2-12-16,1 0 1 0,-1-2 0 15,-3 2 1-15,0 1 1 0,-5 2-1 16,-1 3-2-16,-3 3 0 0,-5 6 0 15,-1 2 2-15,-4 5 19 0,-1 2-22 16,-1 0 0-16,-5 5 0 0,0 1-13 16,-2 5-29-16,-2 3-12 0,0 2 12 15,1 2 19-15,2 1 20 0,2-2-10 16,2-1 12-16,3-1-2 0,5-2 3 16,2-3 32-16,4 0-30 0,2-1 18 15,0 1-17-15,3-3 0 0,-1 2 0 16,-3-4 0-16,0 3-3 0,-5 1-40 15,-3-1-47-15,-4 2-16 0,-3 2-62 16,-9 4 10-16,-6-1-43 0,-7 3-172 16,-3 0-251-16,-2-3-112 0</inkml:trace>
  <inkml:trace contextRef="#ctx0" brushRef="#br0" timeOffset="179605.647">26830 8632 1020 0,'0'0'430'0,"0"0"-166"0,0 0 22 16,0 0 12-16,0 0-40 0,0 0-22 16,0 0-27-16,0 0 2 0,0 0-14 15,0 0-28-15,0 0-43 0,0 0-25 0,0 0-38 16,2-14-22-16,14 9 6 16,10-2-3-16,12-6-19 0,18-1-12 0,10-4-13 15,1 1-2-15,-1 0 2 0,-3 3-12 16,-1-2-1-16,0 2-2 0,-2 0-17 15,-6 0-43-15,-8 0-29 0,-7 4-19 16,-14 1-16-16,-9 4-39 0,-7 2-39 16,-3 1-69-16,-2-1-23 0,-4 0 73 15,-10 3-66-15,-5 0-293 0,-1 3-206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39:11.182"/>
    </inkml:context>
    <inkml:brush xml:id="br0">
      <inkml:brushProperty name="width" value="0.05292" units="cm"/>
      <inkml:brushProperty name="height" value="0.05292" units="cm"/>
      <inkml:brushProperty name="color" value="#FF0000"/>
    </inkml:brush>
  </inkml:definitions>
  <inkml:trace contextRef="#ctx0" brushRef="#br0">14417 2879 3050 0,'0'0'405'0,"0"0"-208"0,0 0-71 0,0 0-79 0,0 0 22 15,0 0-6-15,0 0-62 0,0 0 46 16,0 44 17-16,2-21 5 0,-1 2-13 16,0 4-19-16,-1 1-21 0,-1-1-16 15,-2 0-1-15,-2 0-27 0,0-1-113 16,0-4-120-16,0-4-113 0,2-9-304 15,1-4-668-15</inkml:trace>
  <inkml:trace contextRef="#ctx0" brushRef="#br0" timeOffset="163.944">14502 2587 2179 0,'0'0'1275'0,"0"0"-1151"0,0 0-45 15,0 0-63-15,0 0 37 0,0 0 17 16,-23 36-61-16,14-21-9 0,2 0-167 0,1 2-218 16,3-3-337-16,1-5-905 0</inkml:trace>
  <inkml:trace contextRef="#ctx0" brushRef="#br0" timeOffset="568.771">14674 2880 2947 0,'0'0'298'0,"0"0"-266"16,0 0 60-16,-13 40 77 0,9-22-8 15,1 1-35-15,-1 4-72 0,-1-1-24 16,0 3-30-16,2 1-2 0,-2 1 2 16,1 0 2-16,0 0-1 0,0 1-1 15,1-2-2-15,1-4-1 0,2-5-16 16,0-4 6-16,0-6-15 0,0-4-7 15,2-3 6-15,2-3 29 0,1-6 79 16,2-6 31-16,3-9-67 0,3-4-40 0,-1-5-3 16,2-1-4-16,-1 0 4 0,-1 3 4 15,0 6-4-15,-1 6 2 16,1 5-1-16,-2 6 11 0,-1 6 4 0,1 2-15 16,-1 9 25-16,0 2 8 15,-2 3-9-15,0 4 3 0,-3 2 1 0,-1 0 5 16,-2 4 0-16,0-4-3 0,-1 1-18 15,0-3-10-15,0-2-3 0,0-2 0 16,0-5-22-16,0-2-22 0,0-4-83 16,2-3-56-16,2-3-9 0,2-7 5 15,3-3-217-15,0-9-581 0,-2 5-564 16</inkml:trace>
  <inkml:trace contextRef="#ctx0" brushRef="#br0" timeOffset="800.81">14928 2695 2699 0,'0'0'424'0,"0"0"-210"16,0 0 135-16,0 0 4 0,0 0-118 16,0 0-46-16,0 0-72 0,0 0-52 0,0 0-40 15,0 0-7-15,0 0 16 16,-13 61-9-16,12-19 5 0,0-2-11 16,1-4-19-16,0 3 0 0,0-1-1 0,0 13-1 15,0 6-11-15,1-6-30 0,0-9-40 16,1-12-34-16,3-9-53 0,-1-5-45 15,4-1 4-15,1-2 35 0,6-3-7 16,0-8 40-16,3-5-70 0,0-11-165 16,3-12-242-16,-5 2-652 0</inkml:trace>
  <inkml:trace contextRef="#ctx0" brushRef="#br0" timeOffset="950.651">14918 2895 2699 0,'0'0'332'0,"0"0"-160"0,-27 38 20 15,22-24 52-15,1-1-20 0,3-2-64 16,1-1-78-16,5-7-79 0,6 0-1 16,4-3 69-16,14-5 7 0,15-13-28 15,14-12-50-15,10-5-59 0,0-5-208 0,-15 10-292 16,-9 2-1418-16</inkml:trace>
  <inkml:trace contextRef="#ctx0" brushRef="#br0" timeOffset="3140.739">17679 2682 2787 0,'-4'-7'328'0,"3"3"-194"0,1 0 79 16,-2-1-16-16,0 0 39 0,0 1-25 16,-2-2-77-16,-2 1-34 0,-2 0-10 0,-1 1 18 15,-5-2-63-15,-3 2-45 16,-3 1-14-16,-3 2 14 0,2-1 25 15,-2 2-7-15,1 0 10 0,4 2-26 0,0-1 1 16,5 2-2-16,0 1-1 0,4-1-3 16,2 0-15-16,3-1-10 0,-1 0 0 15,3 2-6-15,0 2 3 0,2 0 18 16,0 6 13-16,2 2 3 0,3 4 9 16,-1 1 1-16,1 2-11 0,3 2 13 15,-4 2-3-15,1 2-10 0,0 2 11 16,-3 5-12-16,-2 11 2 0,0 6 12 15,-9 7-15-15,0-2 16 0,-2-3-1 16,-3-4-13-16,1-2 1 0,-2-3 13 16,6-8-15-16,2-11 2 0,3-5-1 15,2-6-2-15,2 4 1 0,0-3 0 16,2 0 14-16,2-2-14 0,5-1 3 16,-2-3-3-16,6-5 11 0,0-1 8 15,3-3-20-15,2-3-74 0,4-7-71 16,0-1-97-16,5-4-122 0,-5-5-324 15,-2 4-801-15</inkml:trace>
  <inkml:trace contextRef="#ctx0" brushRef="#br0" timeOffset="3452.063">17689 2943 3107 0,'0'0'437'0,"0"0"-371"0,0 0 48 0,0 0 25 16,0 0 15-16,0 0-31 0,0 0-39 16,-39 31-22-16,37-23-40 0,0 1-11 15,2-2-11-15,2 5-3 0,4-2 2 16,1 3 0-16,6-3 0 0,0 2 2 16,5-1 10-16,0 0 2 0,4-1-11 15,-1 0 0-15,-1 2-2 0,-3 0-3 16,-1 1-34-16,-5 0-7 0,-4 2 0 15,-3 2 10-15,-4-1 19 0,-4 2-13 16,-5 2-7-16,-5-3-5 0,-3 3 10 0,-4-3-1 16,-1-2-7-16,-2-2-2 0,0-1-26 15,1-5-32-15,0-3-47 0,2-4-36 16,3-5-132-16,5-9-333 0,3 3-829 16</inkml:trace>
  <inkml:trace contextRef="#ctx0" brushRef="#br0" timeOffset="3607.361">17723 2971 2292 0,'0'0'796'0,"0"0"-620"0,0 0-23 15,0 0-29-15,0 0 31 0,0 0 34 16,0 0-42-16,51 4-52 0,-30-10-50 16,10-6-45-16,11-5-109 0,0-2-15 15,-6 2-80-15,-3 1-279 0,-10 2-523 16,-2 2-531-16</inkml:trace>
  <inkml:trace contextRef="#ctx0" brushRef="#br0" timeOffset="4034.983">17996 2610 3216 0,'0'0'337'15,"0"0"-273"-15,0 0-14 0,0 0 17 0,0 0 93 16,0 0 14-16,50 6-34 0,-26-6-25 16,5-2-53-16,0-2-47 0,4 0-14 15,-2-2-2-15,-1 2 1 0,-2 0-3 16,-6 1 2-16,0 2 0 0,-6 1-1 16,-5 0-1-16,-4 1-13 0,-1 2-9 15,-6 4 25-15,0 4 16 0,-4 3 24 16,-3 6 31-16,-5 5-9 0,-2 11-16 15,-1 8-9-15,-1 12 0 0,7 5-6 16,4 0-18-16,5-6 5 0,0-4 0 16,1-2-5-16,3-3-10 0,0-2 12 15,1-3-14-15,3-1-1 0,-1-2 22 0,-4-6 5 16,1-6 1-16,-2-5 0 16,-2-4-1-16,-2 3-9 0,-2 1 4 15,-6 2 2-15,-1-3 4 0,-7-2 48 16,-3-2-63-16,-6-4-13 0,-6-2-83 0,-10-9-58 15,5-1-52-15,1-4-36 0,8-6-35 16,10-1-35-16,0-7-134 0,1-1-348 16,7 1-870-16</inkml:trace>
  <inkml:trace contextRef="#ctx0" brushRef="#br0" timeOffset="4344.828">18610 2950 1099 0,'0'0'2233'0,"0"0"-2061"0,37-1-49 0,-14-2 70 15,6-5 56-15,2 0-78 0,2-2-111 16,-4 0-60-16,0-2-66 0,-2 2-96 16,-3-3-62-16,-6 4-92 0,-2 2-284 15,-6 0-794-15</inkml:trace>
  <inkml:trace contextRef="#ctx0" brushRef="#br0" timeOffset="4488.299">18719 3062 3134 0,'0'0'398'16,"0"0"-344"-16,0 0 63 0,0 0 66 16,0 0-6-16,54 26-62 0,-33-26-49 15,4-6-66-15,6-6-122 0,0-2-249 16,-6 1-400-16,10-11-1101 0</inkml:trace>
  <inkml:trace contextRef="#ctx0" brushRef="#br0" timeOffset="5167.406">19872 2328 375 0,'0'0'2956'0,"0"0"-2626"16,0 0-81-16,0 0-57 0,-19-43-61 15,13 39-22-15,-1 1-25 0,-2 0-56 0,-3 2-28 16,-4 1-10-16,-5 1-27 0,-2 6-3 16,-3 5 6-16,-1 4 9 15,2 3 22-15,0 0 1 0,5 3 0 0,1-1-1 16,9 0-16-16,0 0 0 0,9-1 0 16,1-2 19-16,5 2 2 15,7-4 10-15,0 2-9 0,4-1 19 0,0 2 0 16,2-2-4-16,4 1-16 0,-5-1-2 15,-1 0-12-15,-3-1-4 0,-2 2-30 16,-4-1-45-16,-4 3-2 0,-3-1 4 16,0 2 14-16,-6-1 21 0,-4-1 41 15,0 2 13-15,-3-3 26 0,2 0-7 16,-2-3 15-16,2-2-6 0,1-2 1 16,2 0-19-16,4-2-10 0,1-3-25 15,1-2-13-15,2 1-12 0,2 0 34 16,1-1 13-16,2 0 3 0,-1 2 0 15,2-2 2-15,-1 2-2 0,-3-2-3 16,0 2-25-16,-2 1 28 0,-4 3 45 16,-3 5 21-16,-3 1-10 0,-4 5 10 15,-1 2 20-15,-2 5 16 0,0 8-21 0,-3 7-16 16,5 8-21-16,4-4-19 16,6-10-7-16,5-13-15 0,2-7 31 15,4 2 16-15,2 3-4 0,3-1-6 0,2 1-15 16,3-6-11-16,-2 0-14 0,1-5-15 15,2-4-28-15,1-3-93 0,2-4-56 16,0-4-68-16,6-9-219 0,-7 1-590 16,12-15-1101-16</inkml:trace>
  <inkml:trace contextRef="#ctx0" brushRef="#br0" timeOffset="5467.116">20155 2862 3617 0,'0'0'434'0,"0"0"-330"0,0 0 18 0,-41 23 21 0,31-12 54 0,3 3-3 15,1 0-59-15,3 5-37 0,1-1-49 16,2 3-25-16,8-2-9 0,0-1-14 0,4-1 2 16,2-4-2-16,2 0-1 0,4-2-11 15,2-5-1-15,4-5 0 0,1-2 10 16,1-8 0-16,0-5-16 0,-2-5-13 15,-4-4-6-15,-4-3-12 0,-5-3-12 16,-8 0 15-16,-5-3 6 0,-13 0-24 16,-5 0 27-16,-6 3-22 0,-5 4 10 15,-2 6 21-15,2 7-33 0,2 7-70 16,2 5-114-16,2 9-212 0,6 4-272 16,5 1-559-16,6 9-380 0</inkml:trace>
  <inkml:trace contextRef="#ctx0" brushRef="#br0" timeOffset="5623.309">20722 3077 3276 0,'0'0'671'16,"0"0"-439"-16,0 0-39 0,36 39 30 16,-31-26-32-16,-3 0-127 0,-2 1-52 15,0 3-12-15,-4 2-55 0,-1 1-173 0,-3 2-103 16,-2 1-175-16,3-4-619 15,-5 6-1026-15</inkml:trace>
  <inkml:trace contextRef="#ctx0" brushRef="#br0" timeOffset="5917.156">21287 2680 2681 0,'0'0'711'16,"0"0"-476"-16,0 0-1 0,0 0-23 15,0 0-68-15,0 0-65 0,0 0-9 16,-13 39 5-16,13-14 22 0,3 4-7 15,2 3-36-15,0 1-43 0,-1-2-10 0,2-1-25 16,-3-2-64-16,0-2-131 16,-2-1-130-16,0-5-215 0,-1-4-836 0,3-2-633 15</inkml:trace>
  <inkml:trace contextRef="#ctx0" brushRef="#br0" timeOffset="6189.366">21869 2985 3849 0,'0'0'445'15,"0"0"-265"-15,0 0-124 0,0 0-22 16,0 0-22-16,0 0 22 0,-6 38-6 0,3-24-28 16,-3 4-66-16,-3 0-141 0,-2 3-99 15,-2-1-59-15,-2-1-278 0,3-6-605 16,-6 6-555-16</inkml:trace>
  <inkml:trace contextRef="#ctx0" brushRef="#br0" timeOffset="6534.364">22285 2711 3695 0,'0'0'475'0,"0"0"-320"0,0 0-37 15,0 0-19-15,0 0 37 0,0 0-7 16,0 0-34-16,0 0-9 0,0 0-37 15,46-13-49-15,-33 8-26 0,-1 0-29 16,-1 1-31-16,-3 1 19 0,-3 3 5 16,-2 3-24-16,-3 5-28 0,0 8 65 0,-4 11 18 15,-10 13 28-15,-9 15-16 16,-1 7-12-16,1-11 19 0,7-12 12 16,9-17 2-16,5-3 69 0,0 1 59 0,2 3-25 15,3 0-26-15,5-2-17 0,5-4 11 16,2-5-17-16,6-3-11 0,3-4-21 15,3-3-24-15,3-5-135 0,1-5-172 16,1-6-215-16,-6 1-896 0,12-12-1169 0</inkml:trace>
  <inkml:trace contextRef="#ctx0" brushRef="#br0" timeOffset="6686.164">22834 3116 3536 0,'0'0'428'0,"0"0"-326"15,-5 36 23-15,2-20 70 0,0-2-40 16,-2 3-62-16,-1-1-10 0,0 0-59 16,-1 0-24-16,-1 2-76 0,-1-1-97 15,-1-1-94-15,2-2-229 0,1-3-977 16,1-3-783-16</inkml:trace>
  <inkml:trace contextRef="#ctx0" brushRef="#br0" timeOffset="7102.088">23487 2705 3550 0,'0'0'275'0,"0"0"-83"15,0 0-97-15,0 0 1 0,0 0-27 16,0 0-10-16,0 0-56 0,15-46-3 15,-8 34-10-15,3 2-34 0,1 0 4 16,0 3 12-16,2 0-7 0,-2 4 1 16,-2-1 0-16,2 4-7 0,-4 1-16 15,-1 6-15-15,-3 6-4 0,-2 6 19 0,-1 2 7 16,-5 9 9-16,-3 2 22 16,-3 1 19-16,-1 2 13 0,3-4 12 15,2-3 3-15,5-4 26 0,2-2 15 0,3-7 10 16,6 1 2-16,4-3-2 0,4-2-13 15,3-3-10-15,-1-2-22 16,0 1-15-16,0-3-19 0,-4-1 0 0,-5 0-25 16,-4-2-22-16,-6 1-56 0,-2 2-35 15,-8 1-57-15,-6 1 65 0,-6 3-37 16,-4 1-85-16,-4 0-110 0,0 1-135 16,2-1-47-16,7-4-110 0,2-2-536 0</inkml:trace>
  <inkml:trace contextRef="#ctx0" brushRef="#br0" timeOffset="7262.437">24087 3087 1573 0,'0'0'1930'16,"0"0"-1728"-16,20 43-19 0,-17-27 81 15,-2 3-43-15,-1 1-131 0,-5-2-34 16,-5-1-41-16,-3 0-15 0,-1-1-189 0,-3 2-98 15,0-2-151-15,3-5-539 16,-6 1-1014-16</inkml:trace>
  <inkml:trace contextRef="#ctx0" brushRef="#br0" timeOffset="7602.01">24727 2633 3482 0,'0'0'376'16,"0"0"-165"-16,0 0-77 0,0 0 31 16,0 0-29-16,0 0-19 0,0 0-55 15,0 0-62-15,0 0-56 0,0 0-37 16,0 0 66-16,-26 48 26 0,16-22 0 0,-3 2-20 15,2 0-32-15,1 1 6 16,0-4 13-16,3 1 0 0,4-4 12 0,2-2 22 16,1-6 36-16,6 0 16 15,6-3 4-15,3-2 6 0,5-2 3 16,4-4-3-16,10-3-62 0,8-4-25 0,6-8-164 16,-2-1-94-16,-11 1-135 0,-14 3-581 15,-3-5-1005-15</inkml:trace>
  <inkml:trace contextRef="#ctx0" brushRef="#br0" timeOffset="7773.287">24802 2779 3476 0,'0'0'389'16,"0"0"-342"-16,0 0-22 0,0 0 105 15,-4 45 10-15,6-24-31 0,-2 2-10 16,2 1-34-16,-2 1-52 0,2 1-13 15,-1 0-16-15,-1 0-39 0,0-2-138 0,-1 1-180 16,-1-7-383-16,-3 5-1388 0</inkml:trace>
  <inkml:trace contextRef="#ctx0" brushRef="#br0" timeOffset="12219.405">25159 2302 2863 0,'0'0'285'0,"0"0"-167"0,0 0 70 0,0 0-45 0,0 0 8 15,0 0-12-15,0 0-42 0,4-40-37 16,2 33-15-16,1-3-8 0,4 1-18 15,-2-2 6-15,4 2 3 0,0-1-6 16,1 2-22-16,0 1-14 0,0 3-23 16,1 2-1-16,0 2-2 0,0 6-11 15,0 4 0-15,1 10 20 0,-1 8-3 16,-1 15 5-16,-7 8-12 0,-7 7 1 16,-6-3 5-16,-10-4 32 0,-2-5 3 15,-4-3 2-15,4-8 14 0,4-6-4 0,4-8 13 16,1-4 1-16,1 2 15 15,1-2 9-15,4 1 0 0,-1-8-13 16,4-2-34-16,0-2-3 0,6-2 0 0,0-1 18 16,4-1 17-16,5 0-1 0,0-1-6 15,2 0-12-15,-3 1-13 16,-1-1-3-16,-3 2-6 0,-4 3-32 0,-3 4 38 16,1 6 16-16,-4 3 27 0,-2 4-15 15,-2 4-6-15,-1 1 3 0,-1 5-3 16,-1 5-19-16,0 9-3 0,3 9 0 15,2 5-12-15,2-7 11 0,2-3-2 16,1-10 0-16,1-7 3 0,-2-7 15 16,0-6-3-16,-2-1 16 0,0 0 0 15,-7 1 16-15,0 3 8 0,-5-4-5 16,-6-3 33-16,-6-3-7 0,-8-1-73 16,-12-8-154-16,-13-8-191 0,8-5-403 15,3-12-2024-15</inkml:trace>
  <inkml:trace contextRef="#ctx0" brushRef="#br0" timeOffset="15434.886">24208 4681 2509 0,'0'0'419'0,"0"0"-217"0,0 0-7 15,0 0 5-15,0 0-42 0,0 0-47 16,0 0-55-16,0 0-56 0,0 0-9 15,0 0 9-15,0 0 3 0,0 0 32 16,-24 50-4-16,19-18-15 0,-2 13-13 16,-3 11 0-16,-1 10-2 0,1 0-1 15,1 1-10-15,1 1-6 0,-1 5 0 16,3 9-3-16,-2 2 18 0,1 9 1 16,0 7-1-16,1 1 3 0,0 10-2 15,1 6 3-15,-1 2 16 0,2 4-3 16,-1 7-3-16,0 3 15 0,-1 5 3 15,1 6 7-15,-2 5 10 0,0 5-11 16,2 3 19-16,0 3 10 0,1 2 12 16,1 4 12-16,-2 0 0 0,3 5-19 15,-1 1-10-15,-1-2-2 0,1 1 12 16,-2 1 2-16,0-7-11 0,-2 2 33 16,0-4-16-16,1-6-18 0,-1-7 0 15,1-8 0-15,-1-8-18 0,3-10-25 0,1-7-5 16,-1-9-13-16,2-10-12 0,-1-11-9 15,3-7-22-15,0-9-61 16,0-9 7-16,3-16-32 0,1-14-37 0,0-10-68 16,1-10-145-16,2-1-328 0,-1-4-883 15,6-8-241-15</inkml:trace>
  <inkml:trace contextRef="#ctx0" brushRef="#br0" timeOffset="16235.241">25749 4400 2846 0,'0'0'257'0,"0"0"-113"0,2 41-52 0,-1-19 29 15,3 1-51-15,0 5-10 0,1-1-41 16,0 9-19-16,3 8-2 0,-1 10 2 16,-1 5 2-16,0 2 2 0,-4-1-3 15,0-2 2-15,-2 4 22 0,0 5-22 16,0 5-2-16,-4 2-1 0,1 5-1 15,-4 3-2-15,2 3 1 0,1 5 2 16,0 5 2-16,2 7 17 0,-2 6 6 16,3 4 16-16,0 3 32 0,0 4 6 15,1 5 21-15,-2 5 14 0,2 0-21 16,-3 7-24-16,3 3-1 0,0 6-27 16,-2 3 2-16,2 1-3 0,0 2-13 15,-3 1-26-15,0 2 23 0,0 3-12 16,-1 1-12-16,0 2 2 0,-1-1-2 15,-2 1 1-15,0 0-1 0,1-3-6 0,-2 0 6 16,1-2 19-16,-3-1-7 16,1-4 13-16,3-4 15 0,-3-5 3 15,4-5 0-15,-3-4 31 0,1-6 49 0,-2-10-31 16,2-6-28-16,1-8-37 0,-1-9 10 16,-1-13-37-16,0-13-16 0,2-21-97 15,1-16-90-15,1-16-130 0,2-7-305 16,-8-11-1453-16</inkml:trace>
  <inkml:trace contextRef="#ctx0" brushRef="#br0" timeOffset="18084.895">24138 5410 101 0,'0'0'333'0,"0"0"-216"0,0 0-52 0,0 0 1 16,0 0-8-16,0 0-2 0,0 0-8 15,0 0 47-15,0 0 42 0,0 0-13 16,0 0-23-16,13-40-36 0,-14 34-20 16,-1 1 1-16,0-3 12 0,1 1 4 15,-1 0-19-15,0-1 15 0,1-1 10 16,-1 2 1-16,-1-3 2 0,0 3 17 16,-1 2 38-16,1 0 36 0,-1-2 7 15,-1 3-11-15,1-1 19 0,-2 2-16 16,1 1-10-16,-3-2-14 0,0 2-19 15,0-2 0-15,0 2-7 0,-1 0-32 0,1 0-31 16,0 1-4-16,0-1-35 16,0 1-9-16,1 1-2 0,-1 0-14 0,3 0-6 15,-2 0 19-15,4 0 0 0,2 0 2 16,1 0 1-16,1 0-1 0,6 0 3 16,5 0 14-16,12 0 75 15,16 0 79-15,26 0-16 0,16-2-23 0,12-2-32 16,6-2-27-16,2 1-13 0,7-2-13 15,2 2-12-15,4-2-6 0,-4 2-7 16,0 1 4-16,-1-1-13 0,-6 2-10 16,-4-1 9-16,-10 1-11 0,-7-2-16 15,-7 2-61-15,-13 1-90 0,-17 1-82 16,-15 1-34-16,-13 0-226 0,-12-1-817 16,-6-4-714-16</inkml:trace>
  <inkml:trace contextRef="#ctx0" brushRef="#br0" timeOffset="20301.351">24020 5759 701 0,'-1'-3'515'0,"0"0"-190"0,0 3-9 0,1-2 34 0,0 1-59 15,0-2-52-15,0 2-33 0,0-1-36 0,0 0-33 16,0 1-9-16,0-1-14 0,0 1-6 15,0 0-19-15,0 1-33 0,0 0-24 16,-1 0-31-16,1 0-1 0,0 0-41 16,0 2-48-16,1 1-31 0,4 5 66 15,5-1 54-15,5 6 32 0,12 2 3 16,15 2-4-16,18-1-5 0,10-5 5 16,7-2-8-16,4-7 11 0,0-1 17 15,6-1-13-15,5 2 6 0,5 0 6 16,4 1 19-16,4 0 32 0,-1-1-19 15,1 2-17-15,0-1-24 0,-8 0-16 16,-10 0-25-16,-10 0-1 0,-13 0-55 16,-14 0-85-16,-17 0-61 0,-15-2-237 15,-13-1-1008-15,-5-9-519 0</inkml:trace>
  <inkml:trace contextRef="#ctx0" brushRef="#br0" timeOffset="21020.49">24031 6457 298 0,'0'0'1038'0,"0"0"-813"0,0 0 32 0,-39-12 45 0,26 9-30 16,0-1-33-16,1 1-4 0,1 0-20 15,0 2-17-15,4-2 12 0,0 2-58 16,4 1-29-16,0 0-19 0,3 0-38 15,0 0-35-15,4 0-31 0,5 4 0 0,4 2 66 16,16 2 110-16,18 1 26 0,22 0-41 16,17-6-47-16,7-2-34 15,2-1-25-15,-2-7-6 0,4 1-21 0,1-3-16 16,1 0-11-16,2-2-1 16,-3 2-1-16,-1-1 0 0,-2 1-1 0,-1 1-13 15,-3 1-31-15,-6 2-28 0,-4 0 0 16,-9 3 7-16,-7-1-11 0,-10 3-24 15,-15 0-62-15,-13 0-77 0,-12 2-216 16,-9-1-702-16,-6-1-1034 0</inkml:trace>
  <inkml:trace contextRef="#ctx0" brushRef="#br0" timeOffset="21620.323">24016 7199 1593 0,'0'0'996'0,"0"0"-742"0,0 0 32 0,0 0 7 0,0 0-80 0,0 0-62 15,0 0-12-15,0 0-7 0,0 0-32 0,0 0-25 16,0 0 6-16,0 0 31 0,68-4 36 15,-15 4-9-15,25 1-22 0,15 0-35 16,10-1-11-16,2-2-29 16,-7-2-20-16,4-2-10 0,0-1-10 0,-2 0-1 15,4 0 1-15,-1 0 14 0,-3 2-14 16,-3 2-2-16,-8-1-16 0,-4 3-42 16,-10-1-43-16,-5 2-15 0,-8 0 17 15,-16 2-33-15,-14 1-54 0,-10 0-88 16,-9-1-142-16,-1 1-336 0,-4-1-680 15</inkml:trace>
  <inkml:trace contextRef="#ctx0" brushRef="#br0" timeOffset="22152.815">24054 7765 1015 0,'0'0'804'0,"0"0"-470"0,0 0-20 0,0 0 44 15,-39-12-63-15,27 9-119 0,2 3-30 16,-1-1 10-16,0 1-11 0,3 0 10 15,3 0-21-15,2 1-1 0,3-1-43 16,1 0-84-16,6 0 16 0,8 1 6 0,12 0 102 16,22-1 49-16,26-2 27 0,19-4-34 15,9-3-47-15,7-2-27 16,0 0-34-16,3 0-16 0,2-1-8 0,0 3-7 16,-5-2-11-16,2 2-10 0,-5-1-10 15,-7 0-2-15,-7 0-14 0,-10 0-20 16,-10 2-94-16,-7 1-76 0,-10 4-10 15,-11-1-35-15,-16-2-120 0,-9 3-317 16,-9 0-875-16,2-11-422 0</inkml:trace>
  <inkml:trace contextRef="#ctx0" brushRef="#br0" timeOffset="28652.951">24878 5518 1360 0,'1'0'517'0,"-1"0"-147"0,0 0-40 0,1-2 37 0,-1 0-73 16,0 2-29-16,0-3-53 0,0 1-55 16,-1-1-44-16,0-1-30 0,-1 0-18 15,0 1-21-15,0 1-10 0,0 0-6 16,-1 0-9-16,1 2-10 0,0 0-9 16,-1 0-40-16,-3 0-41 0,-1 6-20 15,-4 3 7-15,0 1 28 0,-2 7 28 16,1-1 10-16,-1 3 15 0,4-3 1 0,2 1-4 15,1-5-9-15,4-3 22 16,1-2-23-16,1-1 25 0,0-2 1 16,0-4 0-16,0 1 3 0,1 1 23 0,-1-1-4 15,1 0-3-15,0 1-16 0,-1 1-3 16,2 0 0-16,-1 0 3 0,0 3 0 16,1-1-1-16,0 4 0 0,0 0 11 15,2 2 12-15,0 1 0 0,2 1 7 16,-1 1-4-16,3 1 9 0,0 1 4 15,1-2-9-15,3-2-6 0,-1-2 5 16,3-3 6-16,0-3 23 0,1-3 36 16,1-1 16-16,3-6 2 0,0-4-9 15,0-7-46-15,1-1-19 0,-1-5-40 16,-2-1-31-16,-3-1-34 0,-4 1-5 16,-8-2-5-16,-2 2 17 0,-6-2 8 15,-9 1 10-15,-3 3-7 0,-3 4 16 16,-5 6 15-16,-1 5-12 0,1 5-37 15,-1 4-7-15,2 8-7 0,1 4-38 0,4 4-205 16,7 3-284-16,4-6-598 16,6 5-539-16</inkml:trace>
  <inkml:trace contextRef="#ctx0" brushRef="#br0" timeOffset="29133.68">24797 5989 3023 0,'0'0'415'0,"0"0"-133"0,0 0-109 0,0 0-9 0,0 0-33 0,0 0-74 16,0 0-32-16,0 0-4 0,-3 36 32 16,3-15 18-16,2 7-9 0,0 2-3 15,0 2-19-15,0 1-27 0,0-3-13 16,-1-1-19-16,2-1-80 0,-1-1-131 15,0-4-111-15,2-5-398 0,-1-6-1491 0</inkml:trace>
  <inkml:trace contextRef="#ctx0" brushRef="#br0" timeOffset="29870.211">24785 6718 1813 0,'0'0'713'0,"0"0"-323"0,0 0-15 0,0 0-26 0,0 0-94 0,0 0-104 16,0 0-22-16,19-41-36 0,-7 32-18 16,3-2-16-16,3 0-9 0,1 3-44 0,2 1-6 15,-2 4-28-15,-1 0-19 0,-1 3-2 16,-4 6 5-16,-1 4-40 15,-6 4-12-15,-2 5 1 0,-4 4-3 0,-9 5 1 16,-5 2 6-16,-3 2-8 0,-7 0 20 16,1 0 29-16,-1-2 23 0,4-4 27 15,4-4 57-15,3-5 48 0,7-6-17 16,5-4-34-16,2-3-53 0,9-2 49 16,7-2 82-16,10-2-27 0,14-7-83 15,8-7-22-15,6-5-155 0,-3 1-148 16,-6 1-366-16,-15 6-884 0</inkml:trace>
  <inkml:trace contextRef="#ctx0" brushRef="#br0" timeOffset="30469.125">24885 7287 1817 0,'0'0'755'0,"0"0"-453"0,0 0-71 0,0 0-10 0,0 0 42 16,0 0-67-16,0 0-20 0,0 0-81 15,0 0-51-15,0 0-42 0,0 0 14 16,0 0 9-16,35-38-25 0,-17 35-2 15,0 3-36-15,0 0 1 0,-3 2-8 16,-2 4-24-16,-4 1-32 0,-3 4-28 16,-1 2-13-16,-5 1 63 0,-4 5-30 0,-3-2 4 15,-5 2 35-15,-2 0 70 16,-1-1 10-16,-1 0 41 0,2-3 51 16,1-2 3-16,6-3-7 0,2-2-16 0,4-2-25 15,1 0-28-15,6-3 2 0,1 1 51 16,8 0 22-16,1 1-13 0,6-2-19 15,-1-1-25-15,3 0-6 0,-4 1-41 16,-2-1-1-16,-4 2-31 0,-5 0-46 16,-5 3-13-16,-4 1-3 0,-8 3 94 15,-5 6-1-15,-9 2 1 0,-9 6-38 16,1-2-22-16,-3-1 0 0,0 0-50 16,4-7-61-16,0-2-135 0,2-3-344 15,10-6-702-15</inkml:trace>
  <inkml:trace contextRef="#ctx0" brushRef="#br0" timeOffset="31018.616">24912 7803 2532 0,'0'0'405'0,"0"0"-46"0,0 0-83 0,0 0 24 15,0 0-110-15,0 0-22 0,0 0 0 0,0 0-69 16,0 0-62-16,0 0-37 0,0 0 0 15,-21 47 3-15,13-22 16 16,1 4-1-16,-3 2-16 0,2-3 1 0,-1 0-2 16,1-2-1-16,1-1-2 0,2 0-16 15,1-2-1-15,3-1-2 0,1-5-4 16,3-1-12-16,6-5 6 0,5-4 31 16,3-1 43-16,7-4 16 0,0-2-1 15,4-6-11-15,1-2-47 0,0-3-53 16,0-3-95-16,-1-1-76 0,-4-2-86 15,-2 0-177-15,-3-2-263 0,-7 5-597 16</inkml:trace>
  <inkml:trace contextRef="#ctx0" brushRef="#br0" timeOffset="31201.972">25011 7904 2754 0,'0'0'414'0,"0"0"-57"16,0 0-148-16,0 0-90 0,0 0-12 0,-4 44 45 15,4-18 25-15,0 13-40 0,0 9-44 16,0 3-35-16,0-2-24 16,-4-4-15-16,0-6-16 0,-1-5-3 0,-1-5-15 15,2-8-74-15,0 0-100 0,-2 3-98 16,0 2-174-16,-2-4-747 0,0-2-960 0</inkml:trace>
  <inkml:trace contextRef="#ctx0" brushRef="#br0" timeOffset="31553.142">24065 8414 787 0,'0'0'1977'0,"0"0"-1736"15,0 0 50-15,0 0-34 0,0 0-128 16,0 0-128-16,0 0 52 16,-19 39 48-16,25-34 24 0,4-2-8 0,3 1 2 15,4-2 2-15,4-2 13 0,11 0-2 16,17-4-5-16,22-5-38 0,14-3-18 16,8 2-29-16,3 0-23 0,-3 2-19 15,4 3 0-15,2 2-3 0,0 3 3 16,1 0 1-16,0 3 1 0,-5 2 13 15,-1-1 0-15,-5 0-2 0,-4-3-1 16,-4-1-12-16,-4-1-11 0,-7-4-38 16,-10-7-132-16,-16-1-131 0,-15-2-251 15,-13 2-1205-15,-9-18-336 0</inkml:trace>
  <inkml:trace contextRef="#ctx0" brushRef="#br0" timeOffset="32451.965">22712 5255 2013 0,'0'0'362'0,"0"0"-84"0,0 0 28 0,0 0-40 0,0 0-66 15,0 0-41-15,0 0-32 0,0 0-42 16,49-18-10-16,-18 15 1 0,16 3-14 16,13 0-17-16,10 4-7 0,2 3 15 15,-1-1-34-15,-5-1 5 0,-2 2-5 0,0-1-19 16,-2-1-30-16,-2 0 30 0,-3-2 16 15,-4 3 5-15,-3-3-20 16,-6 1 1-16,-9-3-1 0,-7 1 2 0,-8-1 12 16,-4-1-15-16,-1 0-24 0,1 0-60 15,-4 0-98-15,-5 0-73 0,-6 0-88 16,-3 0-102-16,-3 0-369 0,-13-6-1127 0</inkml:trace>
  <inkml:trace contextRef="#ctx0" brushRef="#br0" timeOffset="32735.097">23537 5150 3127 0,'0'0'452'0,"0"0"-338"16,0 0-102-16,0 0 140 0,0 0 20 15,0 0-36-15,51 6-21 0,-31-5-41 16,1 2-40-16,2 0-34 0,2 2-3 0,0 0-12 15,-2 1 13-15,-1 2-11 0,0 0 1 16,-6 2 10-16,-1 3 0 16,-4-3 1-16,-4 3 1 0,-2 1 15 0,-4 1 10 15,-2 1 3-15,-8 0 15 0,-2 2 13 16,-7 0-3-16,-5 1-13 0,-12 2-40 16,-9 2 0-16,-14 0-68 0,-2-3-34 15,0-3-81-15,4-9-109 0,6-8-366 16,12-1-1307-16</inkml:trace>
  <inkml:trace contextRef="#ctx0" brushRef="#br0" timeOffset="34068.851">21193 5070 1937 0,'-8'-7'298'0,"3"0"-188"0,-1 1 91 0,-3-2 15 16,0 0-33-16,1 1 0 0,-3 1-84 15,-1 2-48-15,1 1-35 0,-3 3 3 16,0 0-17-16,-3 2 33 0,1 7 3 15,-1 3-38-15,2 1-18 0,-1 4-10 16,4 4 5-16,1-2 20 0,3 1-13 16,2-1 15-16,3-4-18 0,2 1-16 15,1-5 12-15,1-2 4 0,2-4 18 16,1-1 1-16,0-3 39 0,0-1 34 16,2 0 54-16,1-3-19 0,0-1-13 0,1-3-13 15,0 0-34-15,1-2-4 16,0-2-25-16,-1 2-19 0,-1 2-13 0,1 0-18 15,-3 3-7-15,2 4-19 0,0 0 22 16,4 7 26-16,0 0 9 0,3 1 1 16,1 4-1-16,1-2-20 0,-1-1-66 15,2-1-76-15,-1-4-109 0,1-2-260 16,-1-2-220-16,-3-4-682 0</inkml:trace>
  <inkml:trace contextRef="#ctx0" brushRef="#br0" timeOffset="34369.104">21256 5010 2618 0,'0'0'444'0,"0"0"-144"0,0 0-75 15,0 0-98-15,0 0-80 0,0 0-15 16,0 0 31-16,0 0 9 0,0 0-13 16,0 0-21-16,43 25-13 0,-31-20-24 15,0 2 1-15,0-1-2 0,0 2-13 0,-2 1-41 16,1 3-37-16,-4-1-9 15,-1 3-4-15,-2 0-1 0,-4-1 10 16,0-1 28-16,-3-2 32 0,-4-1 35 16,0-1 33-16,1-4 37 0,0-4 32 0,2 0 40 15,1-2 3-15,2-5-29 0,1-5-15 16,0-3-45-16,3-2-56 0,3-5-27 16,5 2-32-16,1-3-24 0,5 2-67 15,-1 1-113-15,2 4-173 0,-1 2-223 16,-4 4-451-16,2-2-257 0</inkml:trace>
  <inkml:trace contextRef="#ctx0" brushRef="#br0" timeOffset="34668.447">21458 4991 2775 0,'0'0'445'0,"0"0"-57"16,0 0-22-16,0 0-134 0,0 0-83 15,0 0-34-15,0 0-53 0,0 0-62 16,40-12-9-16,-22 12-7 0,0 0-15 0,2 6-6 16,0 1-16-16,-3 3-18 15,0 2-16-15,-4 3 15 0,-2 0 4 16,-1 2-12-16,-4 0 8 0,-4 0 6 0,-2-1 13 16,-1-2 2-16,-3-2 50 0,-2-4 1 15,-2-3 35-15,3-5 25 0,-1 0 9 16,0-7-6-16,1-3-16 0,-1-6-6 15,2-3-41-15,3-5-3 0,1-4-89 16,4-1-71-16,7 1-131 0,3 2-252 16,0 6-645-16,10-8-600 0</inkml:trace>
  <inkml:trace contextRef="#ctx0" brushRef="#br0" timeOffset="37502.966">16414 3005 718 0,'0'0'675'0,"0"0"-405"0,0 0 29 15,0 0 44-15,0 0-7 0,0 0-40 16,0 0-42-16,0 0-38 0,0 0-22 16,0 0-23-16,0 0-27 0,-18-17 14 15,13 11-30-15,-1-2-38 0,-1 0-43 16,1-1-44-16,-2 1-3 0,2-1-16 15,0 2-30-15,0-1-13 0,1 3-25 16,-2 2-18-16,0 3-39 0,-3 3-32 0,-3 10 31 16,0 3 9-16,-1 6 130 15,-1 12-25-15,0 10 2 0,2 8 10 16,5-5-6-16,5-10-19 0,1-10-42 0,2-9-19 16,2-1-11-16,2 2 4 0,3-3 32 15,0-7 22-15,4-5 52 0,0-4 3 16,1-7 45-16,3-7-22 0,3-8-23 15,-1-3-16-15,1-4-23 0,-1-3 39 16,0 0 16-16,-2 2 26 0,-1 5 109 16,-2 3 12-16,-6 8 0 0,2 6-20 15,-6 6-75-15,1 2-66 0,1 3 37 16,2 7-13-16,-1 0 12 0,1 4 3 16,1 3-22-16,0 2-19 0,-3-1 0 15,1 0-45-15,-1-1-103 0,2-3-181 16,-1-3-336-16,0-6-878 0</inkml:trace>
  <inkml:trace contextRef="#ctx0" brushRef="#br0" timeOffset="37802.113">16520 2997 2538 0,'0'0'972'0,"0"0"-826"0,0 0 78 0,0 0 46 0,0 0-40 16,0 0-32-16,0 0-105 0,0 0-92 15,0 0 26-15,0 0-17 0,56 11-10 16,-32-2-19-16,2 3-5 0,0 1-23 16,-6 4-33-16,0 1-3 0,-7 2-4 15,-1 0-12-15,-2 4 5 0,-6-3 0 16,-2-1 12-16,-2-4 69 0,-1-4 13 16,-3-3 51-16,-1-5 15 0,-4-3-10 15,-2-1-28-15,2-7 22 0,-2-4-15 16,-1-6-35-16,4-7 0 0,1-4-1 15,3-5-9-15,2 2-21 0,2 0-6 16,4 4-13-16,5 7-19 0,-1 3-48 16,5 4-87-16,1 4-167 0,2 2-147 15,-2 2-212-15,-1 3-462 0</inkml:trace>
  <inkml:trace contextRef="#ctx0" brushRef="#br0" timeOffset="38085.924">16804 2968 1258 0,'0'0'1922'0,"0"0"-1632"0,0 0-53 16,0 0 43-16,0 0-75 0,0 0-65 15,0 0-82-15,0 0-57 0,0 0 0 16,0 0 64-16,0 0-3 0,48 37-28 16,-30-27-16-16,-1 2-15 0,-3 0-3 15,-1 0-28-15,-6 2 4 0,0 1-7 16,-5 0 15-16,0 0 14 0,-2-1 1 15,-2-4 1-15,-4-3 59 0,0-2 43 16,0-4 36-16,0-1 77 0,1-4-23 16,-2-5-43-16,0-8-12 0,5-6-61 15,2-11-70-15,4-9-6 0,8 1-64 0,3 7-21 16,5 6-46-16,9 5-94 16,11-7-236-16,-6 3-892 0,10-5-1742 0</inkml:trace>
  <inkml:trace contextRef="#ctx0" brushRef="#br0" timeOffset="41468.007">21911 4938 696 0,'0'0'700'0,"0"0"-313"0,0 0-20 15,0 0 11-15,0 0-26 0,0 0-51 0,0 0-14 16,0 0-40-16,0 0-64 0,0 0-64 15,0 0-50-15,0 0-69 16,0 0-89-16,0 0 40 0,0 0 49 0,0 0 22 16,13 46 0-16,-5-24-20 0,-2 3-2 15,0-4-25-15,-2 1-73 16,-2-1-62-16,0-1-46 0,-2 0-81 0,0-2-168 16,-2-5-253-16,0-2-496 0</inkml:trace>
  <inkml:trace contextRef="#ctx0" brushRef="#br0" timeOffset="41642.41">21803 5105 2248 0,'0'0'462'0,"0"0"-124"0,0 0-51 16,0 0-83-16,0 0-56 0,0 0 35 16,0 0-35-16,0 0-50 0,52-23-51 15,-33 15-47-15,1 0-11 0,0-1-23 16,-2 2-58-16,0-1-46 0,0 0-64 0,0 2-93 15,-2 1-146-15,0-2-197 0,-3 2-132 16,-3 2-461-16</inkml:trace>
  <inkml:trace contextRef="#ctx0" brushRef="#br0" timeOffset="41986.37">22130 4948 1683 0,'0'0'730'0,"0"0"-368"16,0 0-6-16,0 0-47 0,0 0-43 16,0 0-80-16,0 0-45 0,47-33-36 15,-30 29-37-15,2 0-30 0,2 3-37 16,0 1-1-16,-1 0-16 0,-1 3-12 16,-1 4-13-16,-1 2 1 0,-5 4-7 15,-1 0-10-15,-4 2-6 0,-5 3-3 16,-2 0 16-16,-3 1-4 0,-7 2 23 15,-6-2 27-15,-5 2-14 0,-2-4-5 0,-4-1 20 16,-1-3 3-16,0-4 40 16,4-4 23-16,1-3 19 0,6-2 9 15,3-6 26-15,4-5 1 0,4-5-61 0,3-6-57 16,3-4-22-16,8-3-31 16,8-3-66-16,12-1-64 0,11-2-25 0,12 3-204 15,-7 7-614-15,-4 5-1032 0</inkml:trace>
  <inkml:trace contextRef="#ctx0" brushRef="#br0" timeOffset="47259.657">21058 6382 684 0,'0'0'1018'0,"0"0"-813"0,0 0 31 15,0 0 53-15,0 0-50 0,0 0-62 16,-21-44-55-16,21 31-26 0,0 2-35 16,0-3 6-16,0 0-3 0,1-1 6 15,0 1-3-15,-1 0 34 0,0 2 7 16,-1-1-16-16,-4 0-13 0,-2 0-10 15,-3 0-12-15,1 0-32 0,-3 2-13 16,0 2-12-16,-1 4-12 0,-1 4-23 16,-1 2-44-16,-1 8-21 0,0 7 30 15,-1 6 35-15,3 3 19 0,0 5-3 16,5 2 17-16,4 1 0 0,2-2-20 16,2 1 19-16,1-3-16 0,2-4-10 0,3-5-6 15,0-5 13-15,3-8 22 16,-1-4 22-16,1-3 74 0,0 0 71 15,2-4-31-15,0-5-48 0,1-5-32 0,1-1-28 16,-1-1-28-16,1-3-6 0,1 3-79 16,-3-1-28-16,2 3-10 0,-1 0-16 15,0 4-10-15,0 3 18 0,-1 1 10 16,1 2-4-16,0 2 19 0,-1 2 16 16,-2 0-13-16,-1 0-29 0,1 2-39 15,-4 2-20-15,0 1-7 0,-2-1 0 16,0-2 16-16,-1-1 0 0,-1 2-43 15,0-3-64-15,0 0-204 0</inkml:trace>
  <inkml:trace contextRef="#ctx0" brushRef="#br0" timeOffset="47750.208">21092 6238 99 0,'0'0'996'0,"0"0"-631"0,0 0-17 0,0 0-27 15,0 0-10-15,0 0-24 0,0 0-74 16,0 0-79-16,0 0-66 0,0 0-8 16,0 0 26-16,0 0-3 0,-13 41-16 15,20-25 3-15,1 0-22 0,1 0-33 0,2-1-13 16,-1 2-2-16,1-3-23 16,0-1-53-16,-2-3-57 0,0 0-85 0,1-4-61 15,-1 0-120-15,-1-6-94 16,-1 0-239-16,1 0-378 0</inkml:trace>
  <inkml:trace contextRef="#ctx0" brushRef="#br0" timeOffset="48068.517">21219 6234 1817 0,'0'0'370'15,"0"0"-5"-15,0 0 79 0,0 0-89 16,0 0-72-16,0 0-63 0,0 0-44 15,0 0-59-15,0 0-49 0,0 0-55 16,0 0 3-16,0 0 58 0,23-6-15 16,-5 10-37-16,3 1-22 0,1 2-16 0,-2 1-15 15,0 3-31-15,-2 0-19 16,-4 1 3-16,-2 1 6 0,-1 3-7 16,-5 0-28-16,-3-1 7 0,-2 0 40 0,-1-3 37 15,-3-2 23-15,-3-1 25 0,-2-4-9 16,-3-1-13-16,1-3 19 15,1-1 19-15,0-5 9 0,3-3-6 0,3-4-28 16,1-5 3-16,2-5-19 0,2-1-18 16,4-3-26-16,5 4-41 0,2-2-92 15,4 6-99-15,0 2-121 0,2 3-151 16,-4 3-558-16</inkml:trace>
  <inkml:trace contextRef="#ctx0" brushRef="#br0" timeOffset="48401.874">21501 6163 2750 0,'0'0'411'16,"0"0"-86"-16,0 0-6 16,0 0-130-16,0 0-69 0,0 0-30 15,0 0-60-15,39-2-30 0,-20 6-3 0,-1 1-25 16,0 4-6-16,0 0-13 0,-3 2-9 15,1 0-2-15,-4 3 18 16,0 0-14-16,-2 2-2 0,-3 0 8 0,-3 0-30 16,-1 0 8-16,-3-1 35 0,0-4 35 15,-3-3 0-15,-3-2 45 0,-2-2 15 16,-2-3 9-16,1-1-6 0,1-1 12 16,0-6 1-16,-1-1 0 0,5-5-11 15,0-6-2-15,3-2-32 0,1-3-31 16,3-2-40-16,3 0-19 0,7 2-45 15,0 2-56-15,4 4-76 0,1 3-174 16,1 1-268-16,-5 5-872 0</inkml:trace>
  <inkml:trace contextRef="#ctx0" brushRef="#br0" timeOffset="48783.844">21918 6067 1532 0,'0'0'753'0,"0"0"-485"0,0 0 0 0,0 0 49 16,0 0-39-16,0 0-167 0,0 0-111 16,0 0-9-16,0 0 9 0,0 0 53 15,13 42 20-15,-7-20-22 0,3 2-16 16,-3-1-13-16,1-2-7 0,-1-1-13 15,-1-2-2-15,1-1-56 0,-3-1-65 0,-1-2-94 16,0-2-95-16,-2-2-153 16,0-1-224-16,0-3-639 0</inkml:trace>
  <inkml:trace contextRef="#ctx0" brushRef="#br0" timeOffset="48967.151">21833 6252 673 0,'0'0'2083'0,"0"0"-1768"15,0 0 8-15,0 0 6 0,0 0-121 16,0 0-111-16,0 0 4 0,0 0 21 16,39-11-41-16,-8 4-35 0,0-2-24 15,2 2-22-15,2-5-9 0,-6 5-128 16,4-3-89-16,-3-2-47 0,0 1-123 16,-1-1-252-16,-9 1-619 0</inkml:trace>
  <inkml:trace contextRef="#ctx0" brushRef="#br0" timeOffset="49154.833">22214 5999 2602 0,'0'0'167'16,"0"0"-16"-16,0 0 51 0,0 0 54 15,0 43-82-15,0-25-44 0,3 2-60 16,1 0-36-16,-1 2-34 0,2 1 0 15,-2-2-56-15,1-1-96 0,-2 0-87 16,1 1-167-16,-1-7-349 0,0-1-1125 0</inkml:trace>
  <inkml:trace contextRef="#ctx0" brushRef="#br0" timeOffset="49924.051">22506 6182 1577 0,'0'0'367'0,"0"0"-117"0,0 0 58 0,0 0-21 0,0 0-43 16,0 0-88-16,0 0-53 0,0 0-21 16,0 0-5-16,0 0 37 0,0 0 10 15,43-18-24-15,0 9-21 0,14-5-13 16,11 0-3-16,1-2 0 0,2 2 19 15,-4 0 21-15,4 1 2 0,0 0-2 16,1 4-23-16,1-1-12 0,-4 1-28 16,-4 1-9-16,-4 0-22 0,-6 1-9 15,-6 0-28-15,-5 0-9 0,-8 1 19 16,-9 2 2-16,-8 1 13 0,-1 1-12 16,3-2 2-16,-2 0-1 0,1 1 14 0,-6 0 1 15,-2-1 0-15,-5 2-1 16,-1 2-18-16,-4-1-23 0,-1 1-21 15,-1 0-6-15,0-2-12 0,0 2-30 0,0-3-44 16,-2 1-15-16,0-1-2 16,-2 0-28-16,1 1-85 0,0-1-207 0,-1 2-296 15,1-2-759-15</inkml:trace>
  <inkml:trace contextRef="#ctx0" brushRef="#br0" timeOffset="50251.056">23455 5908 1577 0,'0'0'1214'0,"0"0"-1082"16,0 0 28-16,0 0-35 0,0 0 123 16,0 0-26-16,0 0-20 0,0 0 15 0,31 42-2 15,-13-36-41-15,5-1-42 16,3-2-21-16,4 0-13 0,5-3-18 15,7 0-31-15,-1-1-18 0,-7-2-7 0,-3-1-22 16,-10 2-2-16,2 2-2 0,0-1-44 16,-3 1-6-16,-8 0 6 0,-4 0-12 15,-4 0-16-15,-3 1-33 0,-3 5-20 16,-6 1 87-16,-7 5 9 0,-11 6-50 16,-13 7-24-16,-12 7-17 0,-5 4-17 15,-1 2-59-15,5-4-140 0,8-3-244 16,11-9-611-16,5-2-479 0</inkml:trace>
  <inkml:trace contextRef="#ctx0" brushRef="#br0" timeOffset="59469.707">16412 3523 809 0,'0'0'189'0,"0"0"-56"0,0 0 102 0,-38-8 15 0,24 4-152 0,2-1 259 16,-1 2-140-16,1-1-74 0,-1 1 31 15,-3 0 45-15,5 2-20 0,0-2-1 16,4 3-32-16,1-1-32 0,3 0-46 16,2-1-24-16,1 2-17 0,0 0-22 15,0 0-25-15,5-3 3 0,4 3 29 0,7-3 97 16,11-1-35-16,15-2 4 15,20-4 11-15,7-3-34 0,1 0-25 16,-2-3-10-16,-10 6-9 0,-3 0-15 0,-4 0-16 16,-11 5-1-16,-11 1-24 0,-8 3-96 15,-5 1-4-15,-3 0-26 16,-1 3-50-16,-2 2-84 0,-6 4-145 0,-6 2-111 16,-8 1-64-16,-5 5-130 0,-1-6-414 15</inkml:trace>
  <inkml:trace contextRef="#ctx0" brushRef="#br0" timeOffset="59752.101">16291 3597 1759 0,'0'0'254'16,"0"0"-173"-16,0 0 142 0,-41 1-29 15,34-1-16-15,4 0 57 0,3 0-46 16,0 0-10-16,0 0-36 0,0 0-41 15,3 0-39-15,4 0-22 0,0-1 66 16,6-1 104-16,13 0-47 0,13 0-14 16,16-5-36-16,11-1-2 0,2-2-10 0,-2-1-19 15,-4-1-15-15,-2 0-16 16,-7 1-21-16,-2 2-31 0,-11 1 0 16,-13 4-34-16,-7 1-74 0,-7 2-55 0,1-2-48 15,-1 3-58-15,-5-3-156 0,-4 3-289 16,-2 0-635-16,-10-1-213 0</inkml:trace>
  <inkml:trace contextRef="#ctx0" brushRef="#br0" timeOffset="61001.882">16559 3498 1760 0,'0'0'215'0,"0"0"-167"0,0 0 140 0,0 0 84 16,0 0 41-16,0 0-78 0,0 0-72 15,0 0-10-15,0 0-7 0,0 0-29 16,0 0-69-16,0 0-32 0,0 0-15 15,0 0-1-15,-10-23-24 0,10 27-30 16,0 2 54-16,0 2 20 0,0 5 15 16,0 1-10-16,0 2-3 0,3 1 3 15,1 0 4-15,1 1-7 0,-1 1-3 0,1 1 6 16,3 3-6-16,0 0 3 16,0 2-21-16,3 1 21 0,-2 1 0 15,3-2-3-15,1 2 3 0,2 0-7 16,0-1 7-16,-1-1 3 0,2-1 7 0,2 1-3 15,1-2-1-15,-1 2 19 16,0-3-13-16,0-1 3 0,4 0-2 0,-2-1-4 16,2-2-30-16,1-2 11 0,5-1 7 15,-1-1-17-15,4-2 23 0,0-3-6 16,2-2 2-16,7 0-19 0,5-3 1 16,6 0 13-16,2-1-14 0,-3-3-1 15,-4 0 1-15,-3 0-1 0,1 0 0 16,0 0 1-16,5 0-1 0,-3 0 2 15,2 0 0-15,1 0 13 0,3-3 9 16,4-1 15-16,-2-1-12 0,6-1-4 16,0-1 4-16,4-2-9 0,1 2 5 15,1-3-22-15,1 1 0 0,2 0 1 16,-2 3 0-16,3-1-2 0,-1 1-1 16,3 1 0-16,-1 1 1 0,2-1-1 15,1 1 3-15,3 2-3 0,1-2-1 16,-1 1 1-16,4 2 0 0,1-2 1 0,3 1-1 15,-1 0 0-15,1 0 0 16,2-1 0-16,-1 1 0 0,1-1 3 16,1-1 0-16,-1 3-2 0,-2-1 0 15,1 1 0-15,-1 1 11 0,-2 0 4 16,1 0-14-16,-1 3-1 0,1 0 0 0,1 2 0 16,-2 0 8-16,2 1-9 0,0 1 0 15,-1-1 9-15,1 1-9 0,-1 0-2 16,-1 1 0-16,1 1 2 0,-2-2-1 15,1 3-8-15,-1 0 9 0,-1 0 2 16,-1 0 0-16,-2 2 0 0,-1 0 1 16,-2-1 10-16,1 2-10 0,-3-2-1 15,2 2 10-15,-1 5-11 0,-1-1-1 16,1 2 0-16,-3-2 3 0,-1 3 0 16,-1-1-3-16,-2 1 0 0,0 1 0 15,-2 0 2-15,1 1 1 0,-2 0 13 16,3 0 5-16,-2 0-5 0,2 4-13 15,-3-2 9-15,3 2 3 0,-1 1-12 16,-2 1 0-16,-1-1 19 0,-3 3-10 16,-2-1-10-16,-5 0 23 0,-2 2-7 15,-3-1 4-15,-3-2-4 0,0 3-16 0,-3-2 13 16,1 2 7-16,-3 2-1 0,1-1-19 16,0 2 1-16,-2-2 12 15,-7-7-13-15,-5-3 0 0,-5-3 2 0,-3-3-3 16,3 4-1-16,1 2 0 0,2 1 0 15,-3-1 0-15,-3-3-3 0,-4-2-10 16,-2-3 11-16,-4-2-19 0,-2-3 18 16,-2-2-16-16,-3-2-14 0,-1-2-10 15,-1-1-3-15,0-2 24 0,0 0 21 16,0 0 1-16,-1 0 0 0,-1-2-24 16,0-1-31-16,-1 1-25 0,-1-3-7 15,0 1-24-15,0 0-32 0,3-2-43 16,-3 0-82-16,3-2-133 0,-1 0-371 15,1 0-764-15</inkml:trace>
  <inkml:trace contextRef="#ctx0" brushRef="#br0" timeOffset="61519.133">23963 4744 2229 0,'-4'2'310'0,"4"-2"-155"0,0 1-23 0,0 2 13 0,0 0-20 0,0 3 31 16,0 2 13-16,1 3-26 0,4 6-16 0,1 2-8 16,3 3 10-16,2 5-22 0,-1-1-22 15,2 4-22-15,0-1-10 16,-1 2-13-16,0-4-12 0,-2 1-9 0,0-2 6 15,-1-1-10-15,-1-1-14 0,-2-4 1 16,0 1-1-16,-2-3 12 0,-1-3-12 16,-1-3 20-16,-1-3 4 0,0-2 12 15,0-3 22-15,0-1 61 0,-2-3 68 16,-2 0-50-16,-3 0-16 0,-3 0-9 16,-6-5-43-16,-3-2-37 0,-5 0-12 15,-4-1-21-15,-1 0 0 0,0 4-27 16,-2 2-6-16,2 2-16 0,2 0-36 15,3 1-90-15,6 3-159 0,6-3-357 16,8-2-1469-16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40:37.685"/>
    </inkml:context>
    <inkml:brush xml:id="br0">
      <inkml:brushProperty name="width" value="0.05292" units="cm"/>
      <inkml:brushProperty name="height" value="0.05292" units="cm"/>
      <inkml:brushProperty name="color" value="#FF0000"/>
    </inkml:brush>
  </inkml:definitions>
  <inkml:trace contextRef="#ctx0" brushRef="#br0">10039 11797 1233 0,'0'0'631'0,"0"0"-300"0,0 0-33 0,0 0-5 16,0 0-68-16,0 0-49 0,0 0-13 15,0 0-45-15,0 0-23 0,0 0-22 16,-13-15-16-16,14 15-4 0,3 0 7 15,6 0 50-15,2 0 16 0,5-2-16 16,2 1-35-16,4-2-22 0,4 0-10 16,0-1-12-16,2-3-6 0,2 1-22 15,0 1-2-15,2-1-1 0,-2-2 0 16,-2 3-12-16,-2-1-4 0,-4 2-36 16,-2 0-39-16,-3 0-21 0,-5 3-52 15,1-1-47-15,-7 0-55 0,1 1-81 16,-4 1-152-16,-2 0-177 0,0 0-460 15,-4 0 335-15</inkml:trace>
  <inkml:trace contextRef="#ctx0" brushRef="#br0" timeOffset="299.276">10054 11926 1243 0,'0'0'1066'0,"0"0"-763"0,0 0 6 15,0 0 2-15,0 0-47 0,0 0-70 16,0 0-15-16,0 0-9 0,0 0-13 16,0 0-17-16,39 0 18 0,-20 0-1 15,4 0-12-15,3 0-26 0,1 0-27 0,2 0-37 16,0-4-24-16,1 0-28 15,0-2-3-15,-1-1-15 0,-3-1-68 16,-3 1-46-16,-1-1-58 0,-5 1-72 16,-2 0-135-16,-5 1-256 0,-4 1-684 0,-2-4-711 15</inkml:trace>
  <inkml:trace contextRef="#ctx0" brushRef="#br0" timeOffset="999.037">10275 11354 411 0,'0'0'1774'0,"0"0"-1554"0,0 0 22 0,0 0 70 15,0 0-69-15,0 0-83 16,-24-38-23-16,24 21-30 0,0 0-34 16,0-5-35-16,2-1-16 0,2-1-21 15,2-3 2-15,1 1 22 0,3 1 1 16,3-3-14-16,2 1-12 0,1-3 0 16,4 1-2-16,4-1 2 0,8-7 0 0,12-3 3 15,11-5 0-15,6 0 16 0,-1 4 3 16,2 4 7-16,-4 7 5 0,4-1 4 15,0 1-1-15,2 1 4 0,1 0 14 16,0 1 13-16,-2 1 1 0,-2 2-7 16,-3 2-18-16,-3 2-31 0,-7 3-13 15,-10 5-3-15,-10 1-13 0,-8 5 13 16,-3 3-15-16,-2-1-17 0,2 0-33 16,-3 0-19-16,-4 2-12 0,-3 2-29 15,-4-2-36-15,-3 3-10 0,0-1-55 16,-2 1-84-16,-4-2-361 0,-1 0-584 15</inkml:trace>
  <inkml:trace contextRef="#ctx0" brushRef="#br0" timeOffset="1332.398">11196 10330 2568 0,'0'0'409'0,"0"0"-249"16,0 0 41-16,0 0 69 0,46 2-61 0,-24-2-30 16,-3-2-22-16,3 0-42 0,-1 0-46 15,-3 1-26-15,4-2-31 0,-2 2-12 16,-2 0 0-16,-2 1-2 0,-1 0-26 16,-2 0 3-16,-1 3 0 0,-2 1 0 15,1-1 0-15,-3 3-3 0,0 0 9 16,0 2-9-16,-1 2-3 0,-2 1 9 15,-1 2 22-15,-3 2-2 0,-1 2-23 16,-3 3-38-16,-6 2-3 0,-6 2-22 16,-5 3 38-16,-6 1-10 0,-9 7-31 15,-11 3-17-15,4-3-3 0,0-5-4 0,11-5-47 16,7-7-107-16,1-1-141 16,5-2-293-16,6-6-946 0</inkml:trace>
  <inkml:trace contextRef="#ctx0" brushRef="#br0" timeOffset="2684.283">12214 10277 2123 0,'-6'-5'359'0,"2"-2"-78"0,-1 2 50 16,0-1-44-16,0 1-46 0,0-2-30 0,0 2-38 16,0 1-59-16,1 0-64 0,0 2-25 15,-1 1-25-15,0 1 0 16,-3 3-31-16,0 7-47 0,-1 5-27 0,0 7 33 15,-2 3 37-15,2 4 7 0,2 2 0 16,2-2-10-16,0-3-50 16,5-3 2-16,0-4 10 0,4-6 25 0,2-5 7 15,0-4 3-15,4-3-23 0,2-2 27 16,0-6 37-16,3-5 35 0,0-5-20 16,2-1-15-16,-2-2-13 0,1-4 13 15,-3 4 16-15,-2 1 0 0,-1 5-4 16,-3 4 1-16,-2 4 6 0,-3 3 10 15,0 3-29-15,-1 0-3 0,0 4 3 16,0 2 16-16,1 1-16 0,-2 4-4 16,1 1-72-16,0 0-55 0,0 0-67 0,2-3-117 15,0-1-205-15,2-5-237 16,-1-3-373-16</inkml:trace>
  <inkml:trace contextRef="#ctx0" brushRef="#br0" timeOffset="3099.369">12483 10282 1345 0,'0'0'757'16,"0"0"-410"-16,0 0-57 0,0 0 54 15,0 0-92-15,-39 4-61 0,29 0-55 16,-3 3-44-16,2 3-36 0,0 4-28 16,1 0-28-16,2 3-16 0,4 2-6 15,1-4 3-15,2 2 3 0,1-1-9 16,6-3-6-16,1-3 2 0,4-3 13 15,1-3 16-15,1-4-25 0,2 0 25 16,0-6 23-16,1-5 15 0,-1-2-38 16,2-6 0-16,-3-3-16 0,0-6-15 0,-3 1-7 15,-2-4 15-15,-2-6 20 16,-5 4 3-16,-2-2 35 0,-6 1 19 16,-5 5 15-16,-1-4 35 0,-3 2-19 15,2 3 19-15,-1 5 6 0,5 7 33 0,2 5 12 16,3 7-59-16,2 3-19 15,1 1-77-15,1 7-9 0,0 8-49 0,1 11 58 16,1 16 15-16,0 12 13 0,0 4-15 16,0-6-13-16,0-5-40 15,1-12-37-15,0-7-44 0,1-8-53 0,3-3-62 16,2-2-41-16,3 1-78 0,5-6-55 16,2-4-67-16,3-6-213 0,-4-4-454 15</inkml:trace>
  <inkml:trace contextRef="#ctx0" brushRef="#br0" timeOffset="4399.827">12726 10203 1724 0,'0'0'399'0,"0"0"18"16,0 0 11-16,0 0-111 0,0 0-167 15,0 0-67-15,0 0 2 0,-40 44 7 16,31-23-13-16,-1 1-35 0,0-2-19 16,3-1 3-16,1-2-6 0,1-2-10 15,3-2-12-15,2-5-25 0,0-1-1 16,1-4 13-16,4-1 13 0,1-2 38 15,2-3 15-15,3-4 25 0,0-2-11 16,1-7-67-16,2-3-12 0,-1-4-43 0,1-3 2 16,1-4-13-16,0-5-9 15,2-9 15-15,-3-6 25 0,-3-3 0 0,-6 5 1 16,-5 10 34-16,0 10 41 0,-3 7 28 16,-1 3 19-16,-3-1 28 0,2-1-2 15,-1 4 8-15,1 4-4 0,2 6 19 16,2 6-38-16,-1 0-99 0,2 4-37 15,-1 8-35-15,0 13 53 0,-2 12 19 16,3 13 13-16,0 2-11 0,0 1-1 16,4-7-1-16,2-13-30 0,1-7-25 15,0-6-11-15,1 1 23 0,2-1 18 16,3 5-6-16,5-1-13 0,0-4 16 16,-1-4 9-16,1-1-3 0,-2-6 7 15,2-2 2-15,-3-4 9 0,1-3-18 16,-4-3 20-16,0-6-1 0,-3-4 3 15,-1-3-3-15,-2-3-32 0,-3-3-15 16,-2-2 50-16,-1 1 10 0,0 1 11 16,-3 3 23-16,-1 5-19 0,1 4 11 0,0 7 8 15,1 2-41-15,1 1-3 0,1 4-98 16,0 4-15-16,0 4 47 16,2 2 44-16,3 3 3 0,0 0 17 0,2-4-27 15,1 0 4-15,1-5-6 0,2-2 12 16,1-3 0-16,0-1 16 0,0-2-29 15,0 0 13-15,-3 0 0 0,-2 0 6 16,-3 0-3-16,-2 1 16 0,-2 5 23 16,0 4 46-16,0 0-6 0,0 0-12 15,-3 2-1-15,2-2 10 0,0-2-16 16,1-1-10-16,0-4 10 0,2-2 1 16,1-1 33-16,3 0 38 0,0-4 5 15,3-5-31-15,1-1-22 0,0-5-26 16,1-2-42-16,2-6-37 0,-4-2 6 15,-1 1-9-15,0-2 6 0,-3 2 12 16,-1 2-6-16,-2 4 15 0,-2 3 13 16,0 6 43-16,-1 4-24 0,-4 1-18 0,-1 4-1 15,-4 0 0-15,-1 7-53 16,-1 1-9-16,-3 8 25 0,1 2 12 16,1 5 22-16,3-2 3 0,2 3 0 0,4-4-16 15,3 3 1-15,1-4-9 0,7-2 24 16,1-4 28-16,3-1 25 0,3-5 9 15,2-2 12-15,2-3-21 0,0-2-19 16,3-3-16-16,-1-5 4 0,1-1-22 16,2-5 0-16,0-4 0 0,1-1-2 15,0-4 2-15,0-1-27 0,-1-1 27 16,-3 2 19-16,-2 0-4 0,-3 4-12 16,-4 3 0-16,-4 2 10 0,-3 7 2 15,-1 2 4-15,-3 5 8 0,-2 0-27 16,-1 0-30-16,-1 5-48 0,-3 0 10 15,0 4 13-15,-1 1 11 0,1 0 13 16,2 0 30-16,2-2 0 0,3 1-14 16,0-1 15-16,4-2 9 0,4 1 56 15,2-3-9-15,0-1-16 0,4 1-21 16,-3-2-19-16,1-1 0 0,0 2-44 16,-4-1-5-16,-2 0-29 0,-3 2-12 15,-2 1 0-15,-2 1 11 0,-5 1 16 0,-5 5-3 16,-4-2-10-16,-1 3 23 0,-2-2 53 15,1 0 0-15,1-1 25 0,2-3 13 16,3 0 22-16,4-4 43 0,4-1 11 16,1-1-2-16,2-1-3 0,3 0-1 15,5-4 22-15,5-4-16 0,4-1-34 16,4-4-25-16,3-2-27 0,2-5-26 16,3 1-2-16,0-5-2 0,0 2-1 15,-2-3-16-15,-3 3-15 0,-1-2-6 16,-4 3-3-16,-4 1-27 0,-6 4-14 15,-4 3 23-15,-5 3 30 0,0 4-3 16,-6 4 3-16,-3 2-16 0,-2 0-18 16,0 6 3-16,-2 4 9 0,1 4 28 15,4 3 24-15,2 0-1 0,3 3 2 16,3 0 0-16,4-2 24 0,5 0 16 16,2-1-5-16,2 2-17 0,0-3-17 15,-1 0-1-15,-2 1-28 0,-3-1-47 16,-5-2-21-16,-2 1-43 0,-6 2-47 0,-6-3-29 15,-7 2-151-15,-10-2-225 0,4-4-423 16,-14-2-565-16</inkml:trace>
  <inkml:trace contextRef="#ctx0" brushRef="#br0" timeOffset="5382.226">14348 9995 2240 0,'0'0'484'0,"0"1"-240"0,0-1 76 0,-5 0-75 0,-3 1-143 0,-1 2-58 15,-4 0-43-15,-3 4 24 0,2 5-9 16,-3-1 0-16,4 3-13 0,1 3 10 16,3 1-13-16,4 1 0 0,3 0 0 15,2 0 2-15,4-3 23 0,4 0-9 16,3-4 21-16,1-2-8 0,4-3 12 15,0-3 12-15,1-4 13 0,0 0 41 16,0-4-35-16,-1-6-63 0,0-3-9 0,-4-5-28 16,-2-1-47-16,-3-3-32 15,-5-2 13-15,-2 1 37 0,-5-2 35 0,-6 1 22 16,-2 5 12-16,-1 0 44 0,-1 7 23 16,2 2 0-16,2 8-1 15,2 2-12-15,1 1-16 0,0 7-50 0,3 2-16 16,2 4-3-16,2 0 17 0,1 1-10 15,5-1-6-15,3-3 18 16,4-3 1-16,1-2 18 0,5-6 49 0,2 0-24 16,4-8 6-16,1-5-4 0,2-7-46 15,-1-4-3-15,1-4-56 0,-3-3 16 16,0-2 33-16,-3 3 10 0,-5-2 28 16,-3 1 13-16,-5-1 2 0,-3 2 47 15,-5-3 21-15,-1 0 15 0,-5 2 22 16,0 1-41-16,-2 7-28 0,0 4-9 15,2 7 13-15,2 6 8 0,1 4-70 16,1 2-21-16,0 8-70 0,-1 11-6 16,1 19 34-16,0 23 41 0,2 14 1 15,0 9 0-15,0-2-12 0,0-5 10 16,2 1-37-16,0-2-10 0,2-3-9 0,2-8-37 16,3-7-19-16,1-12 28 15,-1-14 25-15,0-11 37 0,1-3 24 0,1-2 15 16,1 0 16-16,2-5 18 0,-1-4 25 15,-3-7 15-15,1-3-3 0,-2-8 12 16,-2-6-28-16,-1-11-46 16,-6-15-24-16,-5-11-36 0,-10-7 2 0,-7 1-9 15,-5 3-30-15,-1 9-22 0,2 9 12 16,4 10 56-16,6 11 10 0,3 6 17 16,-3 3 3-16,3 3-3 0,-2 2 0 15,4 4-58-15,3 5-41 0,3 7-40 16,4 1-131-16,1 2-297 0,4-3-619 15,14-2-1076-15</inkml:trace>
  <inkml:trace contextRef="#ctx0" brushRef="#br0" timeOffset="6099.604">15685 9877 1266 0,'0'0'1179'0,"0"0"-896"0,0 0-29 16,0 0 70-16,7-35-121 0,-5 21-60 15,-1 1-45-15,-1 1-20 0,0-3-2 16,0 1-4-16,-1-1-6 0,-5 3 19 16,0 1 24-16,0 2-3 0,-2 2-28 15,1 2-16-15,-4 3-29 0,1 2-20 16,-2 0-13-16,2 6-15 0,-3 4-15 16,2 7-1-16,1 5 0 0,1 10-4 15,4 12 20-15,4 9 15 0,1 5-1 16,6-4-1-16,3-6 1 0,-1-8-2 15,3-8 0-15,-3-4-16 0,-1-6 18 16,1-1-2-16,2 5 3 0,1 8 8 0,-2 2-8 16,-1-2-22-16,-4 1 1 0,-4-6 5 15,-2 4-24-15,-3-4-23 16,-6-3-33-16,-1-3-24 0,-3-2-44 0,-1-7-35 16,-2-2-77-16,0-7-153 0,-1-5-142 15,5-2-460-15,-8-18-267 0</inkml:trace>
  <inkml:trace contextRef="#ctx0" brushRef="#br0" timeOffset="6382.108">15456 10229 2241 0,'0'0'494'0,"0"0"-202"0,0 0 15 16,44-7 20-16,-24 3-106 0,5-1-86 16,-3-1-53-16,3 2-29 0,-1-4-51 15,1 0-2-15,-2 0-56 0,-2 0-58 0,-1-3-21 16,-2 4-22-16,-4-2-27 15,-2 1-4-15,0 0-3 0,-3 2 24 16,-1-1 68-16,-5 2 99 0,1 4 32 0,-3 1 70 16,-1 0 30-16,0 6 34 0,0 5 22 15,0 2 18-15,1 1-5 0,1 8-15 16,1-2-17-16,-1 4-39 0,1-2-59 16,-1-2-52-16,0-2-19 0,1-3-34 15,0-5-106-15,1-3-110 0,-3-5-61 16,3-4-134-16,0-8-351 0,-1-1-1173 15</inkml:trace>
  <inkml:trace contextRef="#ctx0" brushRef="#br0" timeOffset="6531.248">15811 9950 2687 0,'0'0'523'0,"0"0"-367"0,0 0 6 15,0 0-10-15,0 0-64 0,0 0-58 16,0 0-30-16,0 0-41 0,0 0-101 15,0 0-112-15,0 0-101 0,0 0-138 16,43 34-233-16,-30-32-497 0</inkml:trace>
  <inkml:trace contextRef="#ctx0" brushRef="#br0" timeOffset="7066.192">15972 10052 1464 0,'0'0'663'0,"0"0"-158"0,0 0-20 16,25 48-45-16,-16-33-84 0,-3 2-86 0,0-2-71 15,-4 1-41-15,0-1-62 0,-2 1-50 16,0-1-12-16,-2 2-19 0,-2-3-12 15,-1 0-1-15,-2 0-1 0,4-5 0 16,-3-2 0-16,3-2 15 0,2-4 8 16,1-1 13-16,0 0-3 0,1-4 18 15,3-5-3-15,3-6-15 0,2-3-34 16,2-4-13-16,3-3-11 0,0 3-16 16,1 3-6-16,-2 5 6 0,1 4-3 15,-4 4-3-15,-1 2 6 0,-1 1 16 16,-3 3-16-16,-1 0 16 0,-1 0 24 15,-3 3 0-15,2 0-6 0,-2-2 6 16,0 2 2-16,2-1 16 0,-2-1 1 16,1 0-16-16,0-1 12 0,1 0-12 15,2 0 16-15,1-4 15 0,3-3 0 16,1-5-31-16,1-1 12 0,2-2-3 0,-1-3-10 16,0 0 29-16,0-1 3 15,-2 2-3-15,-3 4-7 0,-1 5-9 0,-3 2 13 16,-2 5 21-16,0 1 9 0,0 0-58 15,0 0-12-15,-1 3-68 0,0 4-12 16,0 4 40-16,1 3 52 0,0 2 14 16,0 4-13-16,1-1 1 0,5 0-2 15,1-3 1-15,2 0 1 0,0-3 16 16,4-2 7-16,-2-2-1 0,-2-1 1 16,1-1-23-16,-2-1 10 0,-2-2-12 15,-2 0-1-15,-2 1-18 0,-1-1-11 16,-1 1 5-16,-1 0 7 0,-5 2 16 15,0 4-23-15,-5-4-27 0,-3 3-9 16,-1-4-19-16,1-1-7 0,0-4-9 16,1-1-56-16,4-2-47 0,4-7-88 15,3-5-121-15,2-5-98 0,5-6-223 16,2 3-478-16</inkml:trace>
  <inkml:trace contextRef="#ctx0" brushRef="#br0" timeOffset="7235.012">16335 9793 1538 0,'0'0'634'0,"0"0"-127"0,0 0 19 0,0 0-52 15,0 0-83-15,0 0-89 0,0 0-95 16,0 0-16-16,0 0-34 0,0 0-53 16,43 24-25-16,-32 1-9 0,1 2-12 15,-5 3-12-15,1 2-19 0,-1-1-6 16,-1 1-19-16,1-1-2 0,-2-3-60 16,-1 0-71-16,-2-3-16 0,-1 0-55 15,-1-4-125-15,0-2-257 0,0-7-501 16,0-5-584-16</inkml:trace>
  <inkml:trace contextRef="#ctx0" brushRef="#br0" timeOffset="7382.343">16394 9955 3037 0,'0'0'611'0,"0"0"-399"0,0 0 27 16,0 0 10-16,0 0-69 0,0 0-44 15,0 0-35-15,62 23-6 0,-17-33-79 16,13-7-16-16,4-6-111 0,-2-1-114 0,-5 0-175 15,-19 8-714-15,-4-1-1502 0</inkml:trace>
  <inkml:trace contextRef="#ctx0" brushRef="#br0" timeOffset="9099.566">17054 10119 3050 0,'0'0'522'0,"0"0"-420"0,0 0 65 16,0 0 5-16,0 0-8 0,0 0-64 16,42-25-32-16,-28 10-43 15,1-3-25-15,1-1-75 0,-1-3-18 0,-1-1 31 16,-3 1 15-16,-4 0 5 0,-3 2-2 15,-2 2 32-15,-2 4 5 0,-2 3 7 16,-2 4 25-16,-1 2 49 0,1 5 0 16,-3 1-9-16,0 7-65 0,0 9-16 15,-1 10 16-15,1 1 53 0,0 5 16 16,3 2-17-16,4-4-2 0,0 1-35 16,2-4-4-16,5-2-11 0,2-7-13 15,1-3 13-15,4-5 47 0,1-6 24 16,4-5 37-16,0-5 52 0,4-7-53 15,3-6-43-15,-1-6-37 0,6-9-27 16,-2-12-28-16,0-9 26 0,-2-2-19 16,-10-1-16-16,-3 2 3 0,-9 6 7 15,-1-1 5-15,-2 7-18 0,-2 7 40 0,0 10 1 16,-2 11 21-16,0 5 42 0,0 2-3 16,1 0-2-16,-1 4-26 15,0 2-18-15,-3 2-15 0,1 6-39 0,-1 7-22 16,-3 14 36-16,-1 16 25 0,-1 16 18 15,2 8-2-15,4-2-4 0,4-5-10 16,0-10-2-16,4-8 1 0,2-10 2 16,-2-10-2-16,4-4 0 0,1 1-1 15,3-1 3-15,2-2 9 0,1-5 1 16,1-5 5-16,0-5 3 0,2-1-20 16,-3-8 1-16,3-4-2 0,-3-6-3 15,1-4-52-15,-3-6-15 0,-3-2 3 16,-2-2 14-16,-4 4 1 0,-3 1 9 15,-1 7 43-15,0 7 13 0,-1 8 60 16,-1 3-8-16,-2 2-44 0,0 7-21 16,-2 4-30-16,0 6 30 0,-1 5 30 15,3 3-5-15,-2 1-13 0,4 1-9 16,2-3-3-16,0-4-2 0,2-2 0 0,4-4-1 16,1-4 1-16,3-2 2 15,0-6 14-15,3-2-14 0,1-2 0 16,1-6 12-16,3-5 7 0,-1-5-19 0,4-4-22 15,-1-3 19-15,1 0 0 0,-4 0-37 16,0 6 13-16,-3 4 2 0,-3 6 19 16,0 6 6-16,-4 3 28 0,1 6 11 15,-3 3-36-15,1 4 30 0,1 3-11 16,-2 0-1-16,1 3-6 0,-2-2-13 16,-1 1 0-16,1-5 10 0,1-1-12 15,-3-4-19-15,-1-2-21 0,1-3-12 16,0-3 7-16,4 0 27 0,-2-2 18 15,1-5 31-15,6-1 2 0,-4-3-5 16,2-2-7-16,1-3 4 0,0 5-25 16,-1 1-10-16,-1 3-6 0,0 5 16 15,0 2 16-15,-1 2 11 0,1 4 1 16,0 1-28-16,2 2-1 0,-3 1-1 16,1 1-17-16,0-3 4 0,-2-2-3 0,-1-2-13 15,1-2 1-15,1-2-32 16,0 0-18-16,0-5 1 0,5-4 20 0,0-2 31 15,-1-1 25-15,0-1 3 0,2 0 31 16,-2 3 9-16,-4 3 28 16,0 1-4-16,-2 5-5 0,-3 1-10 0,2 4-10 15,0 5-36-15,-1 2 22 0,1 5-22 16,3 0 9-16,-2 2 0 0,1-2-11 16,0-3 0-16,1-3-1 0,0-3-1 15,2-4-2-15,0-3-24 0,4-3-25 16,0-4-12-16,0-8-1 0,1-3 31 15,1-2-15-15,-1-4 3 0,-3 1 46 16,0-2 17-16,-6 0 8 0,1 5 3 16,-4 3-4-16,-2 4 35 0,0 8 33 15,-2 2-10-15,0 3-73 0,-2 4-9 16,-3 6-18-16,-2 6 4 0,0 4 14 16,1 5 12-16,2-1-9 0,2 0-3 0,2-2-2 15,2-2-16-15,0-2 5 0,4-2 13 16,2-3 2-16,0-6-2 15,2-1 0-15,1-5-21 0,1-1-13 0,1-4 34 16,2-5 1-16,0-2 12 0,2 1-11 16,-1-2 19-16,-1 3-9 0,1 1-12 15,-5 3 12-15,2 4 7 0,-2 1 2 16,-2 5 0-16,-1 2-20 0,2 4-1 16,-3 2 2-16,5 2-2 0,-4-4-16 15,0 3-17-15,-1-4 8 0,-1 0-2 16,1-3-22-16,-1-3-3 0,-3-1-10 15,1-3-8-15,2 0 14 0,0-5 56 16,1-4 34-16,4-1-22 0,-2-3 28 16,1-2 22-16,1-2 14 0,2-2 1 15,-2 0-1-15,-2-2 4 0,1 1-28 16,0 6-16-16,0 2-8 0,-3 2-1 16,1 4 7-16,1 3-16 0,-4 1-18 15,-1 1-1-15,2 1-30 0,-2 0-2 16,2 1-7-16,-1 2-33 0,3 0 9 15,-2 1 12-15,2 3 3 0,0-2 16 16,-1 2 2-16,-1 0-24 0,2 0-10 0,2 1-24 16,-2 1-16-16,-2 0-25 15,1 1-65-15,-1 3-78 0,1-1-45 16,-3 1-53-16,3-1-78 0,-3-1-80 0,2-2 42 16,0-2-85-16,1-5-132 0,-1 0 155 15</inkml:trace>
  <inkml:trace contextRef="#ctx0" brushRef="#br0" timeOffset="9366.586">18744 9818 148 0,'-5'-40'450'0,"4"7"-23"0,0 6-56 0,0 5-88 0,1 2-13 16,0 1-1-16,0-3-23 0,0 1-14 16,1 4 6-16,0 2 6 0,0 5-31 15,2 3-22-15,-3 3 11 0,0 2 27 16,0 2 1-16,0 0-50 0,0 0-47 15,0 1-32-15,0 4-30 0,0 4 6 16,2 5 18-16,0 6 12 0,2 9-9 16,1 13-34-16,5 11-12 0,-2 4-19 0,3-2-5 15,-1-5-25-15,0-5-3 0,0-2 0 16,-3-7-28-16,0-8-48 0,0-7-43 16,0-3-9-16,-1-2-50 0,3-1-69 15,2 0-94-15,2-10-147 0,1-5-184 16,-5-3-519-16,6-17-618 0</inkml:trace>
  <inkml:trace contextRef="#ctx0" brushRef="#br0" timeOffset="9531.54">18754 9772 3014 0,'0'0'587'16,"0"0"-265"-16,0 0-31 0,-20 40 63 15,22-30-83-15,6 0-26 0,7-2-53 16,10-3-19-16,14-5-88 0,15-10-85 15,10-8-99-15,1-6-81 0,-1-5-39 16,-4-3-168-16,-13 7-712 0,-3-4-2061 0</inkml:trace>
  <inkml:trace contextRef="#ctx0" brushRef="#br0" timeOffset="13349.723">8667 6733 1357 0,'0'0'179'0,"0"0"-75"0,0 0-19 0,0 0 58 0,0 0 51 0,0 0 88 16,0 0 28-16,0 0-23 0,0 0-25 16,0 0-26-16,0 0-84 0,0 0-6 15,0 0 11-15,0 0 14 0,0 0-68 16,0 0-47-16,-6-46-44 0,4 22-12 15,0-5 0-15,0-8 21 0,-3-10-5 16,1-10 2-16,-6-1-15 0,2-2-2 16,-3 3 12-16,-1 6 9 0,2 0 5 15,1 1 11-15,-1 2-1 0,4 10 16 16,0 8-7-16,3 9 0 0,1 4-15 16,0 0-19-16,0 1 7 0,-2 1 18 15,3 5 3-15,0 3 12 0,1 3 0 16,-1 2 7-16,1-1 8 0,0 2-18 15,0 1-28-15,0 0-19 0,0 0 0 0,0 0-2 16,0 0-12-16,0 0 0 16,0 0-6-16,0 0 2 0,0 0-11 15,2-2-16-15,3 1-9 0,3-2 36 0,3-1 16 16,5-3 2-16,7 0 14 0,8-4-14 16,11-4 0-16,13-3-2 0,8-2 0 15,1 2 0-15,0 1 0 16,-4 4 2-16,1 1-1 0,3 1-2 0,-6 3 0 15,2 1 1-15,0 0-1 0,-2 4 1 16,0-2 3-16,-1 2 18 0,-1-1 1 16,-1-1-1-16,-3 1 1 0,-2 0-4 15,1 0 4-15,-6-1 2 0,0 1-6 16,-2 0-5-16,-11 0 2 0,-5 0-3 16,-7 3 0-16,-3-2 1 0,3 0-11 15,-1 0-2-15,0 1 2 0,-3 0-2 16,-7 1 0-16,-3 1 0 0,-4 0 1 15,-2 0 17-15,0 0 6 0,0 0 19 0,0 0 33 16,-2 0 6-16,2 0-21 0,-2 1-12 16,0-1-28-16,0 0-21 15,0 2-10-15,1-1-5 0,-1 2-13 16,-2-2-5-16,2 5-19 0,-2 1-6 0,1 3 10 16,-2 6 29-16,3 3 17 15,0 4-1-15,0 5 0 0,2 3 0 0,0 2 0 16,0 8 1-16,4 8 2 0,0 7 12 15,1 6-11-15,0-5 27 0,-1-2 11 16,1-7-2-16,1 0-1 0,0-2-5 16,0-3-16-16,4-3 6 0,-3-6-3 15,-1-7 7-15,0-6-7 0,-2 0-6 16,2 2-11-16,-1 1 1 0,-1 3 1 16,0-4 9-16,-2-2 0 0,-2-3-9 15,0-3 19-15,0-3-7 0,-2 0 3 16,0-4 12-16,-4-1-5 0,1 0 5 15,-5-3 0-15,-4 0-6 0,-3-1-5 16,-4 0-7-16,-3-2-11 0,-1 1-1 0,-2 0-12 16,-1 0 8-16,-1 0-17 15,-7 1 6-15,-8 2-3 0,-8 0-3 16,-6 1-19-16,0 1 7 0,-1-2-9 0,2 1 5 16,-3-1 4-16,-3 3 15 0,-1 1-1 15,-3 0 16-15,-4 3-12 16,2-1-30-16,2 1 23 0,-1-2 21 0,5 1-2 15,3-2-9-15,7-1 0 0,10-1 3 16,12-4 9-16,12 0 15 0,3-2 6 16,3-1 13-16,2 0 8 0,-1-3 16 15,4-1-19-15,3-5-29 0,3 0-10 16,2-4-34-16,0-4-30 0,4-3-33 16,5-4-122-16,5-5-158 0,-4 7-634 15,4-19-1228-15</inkml:trace>
  <inkml:trace contextRef="#ctx0" brushRef="#br0" timeOffset="14450.012">8646 6567 1987 0,'-2'0'489'0,"2"-3"-164"0,2-5-64 0,2-4-102 0,3-5-31 0,3-5-39 16,9-13-22-16,8-11-23 0,14-11-18 15,7-6-7-15,5 2 0 0,-4 5 15 16,2 5 8-16,-1 1 11 0,2 1 16 15,-3 4 13-15,-3 5-16 0,-8 7-34 0,-9 10-32 16,-7 6-2-16,-6 4-13 16,0 0-7-16,-1 3-25 0,-4 1-32 0,-6 8-37 15,-3 2-58-15,-2 8-3 0,-5 7 176 16,-8 11-11-16,-13 12-33 0,-8 14-44 16,-10 7-7-16,1-1 38 0,-2 1 47 15,2-1 11-15,-1 2 0 0,-1 1-3 16,0 3-51-16,-2-2-26 0,5-5 44 15,2-5 36-15,6-6 14 0,8-9 18 16,8-13 0-16,8-7 4 0,0-6 34 16,6-5 1-16,0-1-27 0,4-6-41 15,2 0 32-15,8-12-13 0,9-7 26 16,10-11 38-16,13-16-3 0,16-15-32 16,10-10-32-16,0 2 3 0,0 0 16 15,-5 6 25-15,5-3 29 0,1 0-7 16,1 2 0-16,0 5-29 0,-5 8 1 15,-3 4-19-15,-7 11 6 0,-13 9-10 16,-13 9-24-16,-12 9-10 0,-7 4-38 0,-1 3-9 16,-5 2-44-16,-2 4-98 15,-4 11 69-15,-11 12 69 0,-12 17-12 16,-16 16-23-16,-6 8-15 0,-2 1 30 0,-2-2 39 16,7-8 32-16,-1-1 7 0,5-2 34 15,3-3 29-15,2-4-12 0,10-10-17 16,4-11-9-16,8-8 6 0,4-6 6 15,2 0 13-15,1-4 6 0,4-3-15 16,2-6-23-16,4-2 10 0,7-8 50 16,9-5 21-16,9-11 27 0,15-18-43 15,14-12-43-15,6-8-26 0,1 5-19 16,-3 2-2-16,-7 10 34 0,-1 2 6 16,-3 5-12-16,-4 5 9 0,-9 9 10 15,-8 6-13-15,-11 7-19 0,-6 5-15 16,1 2-27-16,-6 3-50 0,-2 2-50 15,-6 8-76-15,-6 8 117 0,-12 14-4 16,-15 17-36-16,-14 16-57 0,-8 9-59 16,1-1-45-16,3-5 69 0,9-8 144 0,4-4 74 15,11-12 30-15,8-10 70 0,7-13 44 16,6-5 19-16,1-2 12 16,1-2-13-16,4-5-23 0,2-5-22 0,11-2 59 15,10-10 16-15,16-14-15 0,17-11-38 16,8-9-37-16,3-6-37 0,-3 2-44 15,-4 3 7-15,0 4-13 0,-4-1 1 16,-4 8 8-16,-10 8-8 0,-13 10-16 16,-11 9-21-16,-7 5-19 0,-3 4-43 15,-8 8-118-15,-6 15-153 0,-25 21 4 16,0-1-359-16,-21 14-1279 0</inkml:trace>
  <inkml:trace contextRef="#ctx0" brushRef="#br0" timeOffset="21366.482">16194 12173 650 0,'0'0'186'0,"0"0"-154"0,0 0 372 0,0 0-156 0,0 0-141 16,0 0-6-16,0 0-17 0,-42-30-2 0,37 27-5 16,0-1 14-16,0-1 13 0,2 1-7 15,-3 1-19-15,2 0-4 0,0-1-3 16,-1 3 7-16,1 0 35 0,0 1 19 15,0 0-132-15,1 0 0 0,-2 2-52 16,1 2 1-16,2 1 9 0,0-1 10 16,-1-1 16-16,1 4 16 0,1-3 0 15,1 0 3-15,0-1 23 0,4 3 12 16,4-1 11-16,2 1 34 0,5 1-2 16,11-1-17-16,11 1 3 0,20-3-9 15,9-1-10-15,6-3 16 0,4-1 41 16,0-3 23-16,5-1-8 0,4 1 4 15,4 0-8-15,2 0 1 0,-2 2-4 16,-4 2-15-16,-3 0-5 0,-6 2-18 0,-6 3-19 16,-9 1-16-16,-6-1-27 15,-13 1-1-15,-13-2-12 0,-8 0-12 16,-6 1-13-16,1 0-43 0,-1 0-51 0,-3 0-25 16,-6-2-10-16,-4 1-38 0,-4-1-84 15,-5 1 94-15,-7 0-64 0,-1-2-173 16,-7-2-157-16,2-3-601 0</inkml:trace>
  <inkml:trace contextRef="#ctx0" brushRef="#br0" timeOffset="21650.21">17239 11971 2290 0,'0'0'485'0,"0"0"-241"0,0 0 101 0,0 0-129 0,0 0-105 16,0 0-64-16,0 0 29 0,0 0 43 15,39 12 14-15,-16-4 29 0,8 2-22 16,9 3-41-16,13 3-37 0,5 0-13 16,-3-3-24-16,-5 3-14 0,-13-5-11 15,-8-1-15-15,-6-2-10 0,-8 2-15 16,3 2-28-16,-2-1-10 0,-3 3-11 16,-5 2 1-16,-6-1 20 0,-4 2 18 0,-8 2 15 15,-6-1 16-15,-4 3-7 0,-11 4-11 16,-12 4-4-16,-9 4-28 0,-4-2 0 15,2-3-64-15,8-4-127 0,10-8-200 16,8-5-289-16,9-4-708 0,-1-6 719 0</inkml:trace>
  <inkml:trace contextRef="#ctx0" brushRef="#br0" timeOffset="22250.612">17747 13130 293 0,'0'0'1828'0,"0"0"-1504"0,0 0-28 0,0 0-23 0,0 0-112 0,0 0-37 0,0 0 19 16,0 0 0-16,0 0-4 0,0 0 35 15,0 0 36-15,36 10-7 16,-5-7-32-16,12 0-57 0,12 1-9 0,2-4-35 16,3 0-39-16,-4-1 0 0,-6-5-7 15,-4 2-8-15,-1-2-16 0,-3-1 0 16,-7 3-19-16,-10-2-24 0,-5 2-21 16,-5-3-32-16,3 3-24 0,0-5-19 15,4 1-23-15,-4-1-33 0,-5-4-50 16,-4 1-125-16,2-1-209 0,-6-1-190 15,-3 2-407-15</inkml:trace>
  <inkml:trace contextRef="#ctx0" brushRef="#br0" timeOffset="22549.628">18257 12798 2200 0,'0'0'310'0,"0"0"-100"0,0 0 179 15,0 0-80-15,-36-13-103 0,31 13-61 16,5 3-37-16,-2 0-27 0,2 1-6 0,0 4-11 15,2-2-14-15,4 3 25 0,4 1 15 16,1 1 46-16,9 0-6 16,1 2-37-16,12 2-16 0,0 0-31 0,0-3-13 15,3 1-29-15,-7 0-3 0,6 1-1 16,-6-1-1-16,-2 0-3 16,-3-1 2-16,-6 1-10 0,-2 0-9 0,-7-1-16 15,-5 3-3-15,-2 0 3 0,-4 3 6 16,-7 4 28-16,-7 0-28 0,-12 8-3 15,-13 7-18-15,-14 3-10 0,-4-1-19 16,3-5-12-16,4-5-19 0,15-11-20 16,8-4-88-16,9-6-210 0,5-5-336 15,3 0-890-15</inkml:trace>
  <inkml:trace contextRef="#ctx0" brushRef="#br0" timeOffset="30999.988">15505 14439 689 0,'0'0'222'0,"0"0"208"0,-36-5-176 0,24 3-50 0,1-1-19 16,2 2 10-16,2-2-1 0,4 3-16 0,1-2-17 15,2 1-13-15,0 1-54 0,0 0-77 16,5 0-15-16,5 0 37 0,6-1 38 15,13-2 32-15,11 0 12 0,19-4-16 16,8-3-16-16,2-3-6 0,-3-2-1 16,-3 2-3-16,2-1 18 0,-2-1-21 15,0 2-13-15,0 0-32 0,-5 0-31 16,-8 3-17-16,-1-1-5 0,-11 3-31 16,-9 2-48-16,-8 2-28 0,-5 2-20 0,3 1-28 15,-1-2-53-15,-1 0-62 16,-8 3-105-16,-3 0-127 0,-4 0-221 15,-2 3-358-15</inkml:trace>
  <inkml:trace contextRef="#ctx0" brushRef="#br0" timeOffset="31315.886">15488 14577 1540 0,'0'0'296'0,"0"0"-108"0,0 0 133 0,0 0 38 15,-37 2-25-15,37-2-113 16,0 0-72-16,2 0-63 0,4 0-22 16,4-2 65-16,7-2 89 0,13-1 27 0,14-5-12 15,18-5-47-15,10-5-35 16,1-4-34-16,-2 1-28 0,-8-2-22 15,2 2-21-15,1-1-6 0,-5 3-19 0,-5 1-21 16,-6 4-13-16,-9 4-42 0,-12 3-46 16,-9 5-40-16,-3 0-66 0,2 1-99 15,-3-1-266-15,-3 1-649 0,-3-3-885 0</inkml:trace>
  <inkml:trace contextRef="#ctx0" brushRef="#br0" timeOffset="33615.243">11117 4218 2831 0,'0'0'296'0,"0"0"-162"0,0 0-134 16,0 0-1-16,0 0-44 0,0 0 45 15,0 0 83-15,-4 57-26 0,0-25-9 0,1 13 9 16,1 13-28-16,1 5-7 0,-1 0 13 16,2-2-13-16,0-3-6 15,-2 0 3-15,-2-3-6 0,1-2-13 0,-1 0 22 16,-2-6-22-16,0-9-44 16,0-12-48-16,0-5-61 0,3-7-48 0,-1 1-49 15,-2 0-166-15,0-4-235 0,0-5-527 16</inkml:trace>
  <inkml:trace contextRef="#ctx0" brushRef="#br0" timeOffset="33885.222">10899 4737 2553 0,'0'0'281'0,"0"0"-15"15,0 0-78-15,0 0-143 0,0 0-45 16,0 0-19-16,0 0 19 0,-4 47 32 15,13-26 19-15,2 2-35 0,5 2 22 0,2-2-25 16,1 2-1-16,0-3 23 16,-2 0-13-16,4-1 3 0,-3 0-24 15,-1-3 13-15,-2-3-10 0,-3-4 5 16,-4-4 7-16,2-3 25 0,-6-3 70 0,2-1 184 16,-3-5 11-16,1-4-70 0,4-6-92 15,2-14-85-15,3-10-59 0,7-12-37 16,1-5-92-16,3 5-94 0,0 5-139 15,-3 6-327-15,-6 10-1130 0</inkml:trace>
  <inkml:trace contextRef="#ctx0" brushRef="#br0" timeOffset="34661.118">10069 4721 1532 0,'0'0'497'0,"0"0"-286"0,0 0 34 0,0 0 26 0,0 0-87 16,0 0-117-16,0 0-67 0,0 0-119 0,0 0 90 15,0 0 29-15,18 53 58 16,-8-28-29-16,-1 0 3 0,0 4 0 15,0 1-19-15,-5 1-13 0,-1 0-112 0,-1 1-56 16,0-3-93-16,-2-3-140 0,0-6-126 16,0-5-127-16,0-4-129 0</inkml:trace>
  <inkml:trace contextRef="#ctx0" brushRef="#br0" timeOffset="34872.299">10029 4975 2121 0,'0'0'298'0,"0"0"-92"0,0 0-3 16,0 0-10-16,0 0-17 0,0 0-4 15,0 0-3-15,0 0-49 0,0 0-41 16,0 0-10-16,41-42-28 0,-27 27-40 16,2 3-1-16,0-2-28 0,3-1-41 15,1 2-61-15,0-1-51 0,2 0-80 0,1-1-124 16,1 3-174-16,-4-2-168 15,-4 3-604-15</inkml:trace>
  <inkml:trace contextRef="#ctx0" brushRef="#br0" timeOffset="35233.441">10408 4624 1885 0,'0'0'331'0,"0"0"-105"15,0 0-45-15,0 0-29 0,0 0-53 16,0 0-9-16,0 0-3 0,0 0-10 16,0 0-13-16,0 0-4 0,0 36-21 15,0-24-11-15,-2 1-2 0,0 4 6 16,-2 1-17-16,1-1-13 0,1 3-2 16,-2-3-4-16,3 1-18 0,-1-3 9 15,2-3 12-15,0-2-1 0,0 0-17 16,2-3 6-16,0-2 10 0,2 0 1 15,0-1 2-15,0-1 35 0,2-1 0 16,-1-1 19-16,3-1 32 0,0 0 18 16,1 0-9-16,1 0-25 0,2-3-7 0,-1-3-29 15,3 2-12-15,0-3-22 0,0 0-19 16,1-1-72-16,-1 0-35 0,0 0-58 16,-1-1-67-16,1 2-57 0,-2-1-36 15,-3 1 4-15,2 1-75 0,-6-2-187 16,2 4-417-16</inkml:trace>
  <inkml:trace contextRef="#ctx0" brushRef="#br0" timeOffset="35468.52">10481 4702 1871 0,'0'0'279'16,"0"0"-20"-16,0 0 9 0,0 0-43 15,0 0-32-15,0 0-40 0,0 0-48 16,0 0-82-16,0 0 8 0,0 0 46 16,18 39-4-16,-8-21 6 0,3 5 9 15,-2 1-12-15,2 9-23 0,1 5 4 16,1 12-55-16,-3 2 13 0,-4-4-15 16,-2-11-132-16,-3-10-137 0,-1-6-171 0,3-10-382 15,-2 4-1228-15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41:54.818"/>
    </inkml:context>
    <inkml:brush xml:id="br0">
      <inkml:brushProperty name="width" value="0.05292" units="cm"/>
      <inkml:brushProperty name="height" value="0.05292" units="cm"/>
      <inkml:brushProperty name="color" value="#FF0000"/>
    </inkml:brush>
  </inkml:definitions>
  <inkml:trace contextRef="#ctx0" brushRef="#br0">8790 7646 2713 0,'0'0'421'0,"0"0"-159"0,0 0-43 0,0 0-39 16,-15-35-26-16,10 25-50 0,-1 1-81 16,-2-2-23-16,2 0-3 0,-2 1-13 15,3 0-10-15,1-1-5 0,1 1-4 16,1 3 7-16,2-1 0 0,0 0-16 15,5 2 9-15,3-1-9 0,5 0 12 16,6 1 32-16,8 0 28 0,10-1-6 16,14 1 3-16,2 1 35 0,3 1-59 0,0 1 0 15,-1 1 1-15,-2 1 39 16,5 0-40-16,2 0-1 0,2 1 19 16,5 0-3-16,5 0-1 0,0 0 1 0,2 1-15 15,2 1-1-15,4 0 1 0,0-1 2 16,4 0 10-16,3 0-1 0,4-1 11 15,2 0-1-15,1 0 13 0,3 0-14 16,-1-1 7-16,1-1-9 0,3-1 3 16,3-1 3-16,-1 0 0 0,0-1-3 15,1-1-19-15,-1 2 15 0,-1-2-14 16,1 1-1-16,-3-1 9 0,-3 3 0 16,0-3-12-16,-2 2 0 0,-1 1 1 15,0-2-1-15,-1 1 2 0,-3 2-1 16,0-1 2-16,-1 1-3 0,-1 1 0 15,-1 0 3-15,1-1 12 0,-1 2-12 16,-2 0 13-16,-2 0-4 0,0 0-11 16,-2 3 1-16,-2-1-1 0,0 2 12 15,-2-1-10-15,-1 2-1 0,-3 0 13 16,-1-1 4-16,0-1-7 0,-3 1 4 16,0-1-15-16,-3 1 11 0,-2-1 1 15,-1-1-10-15,-2 0 15 0,0 0-2 0,0-1 9 16,-2 1-1-16,0-1 1 0,0-1-4 15,-1 0 1-15,-2 0 0 16,-1 0 8-16,-3 0 7 0,-3 2-3 0,-2 0 6 16,-4-1 6-16,-6 2 0 0,-8-3-9 15,-5 0-16-15,-2 1-9 0,3 0-8 16,3 2-2-16,2-1-2 0,0 2-2 16,-1 0-2-16,-1 0 1 0,0 2-12 15,-1 1 13-15,0 0-10 0,0 1 0 16,-1 2 11-16,-1 1-11 0,0 2 11 15,0 0 2-15,-3 3-1 0,1 3 2 16,-2-1 0-16,-2 4 1 0,-1 1 25 16,-2 2-10-16,-4 1-2 0,0 3 11 15,-3-3-2-15,-1 2-7 0,1 3 16 16,-5-2-16-16,0 0-15 0,-3 2 21 16,0-1-2-16,0 1 8 0,-1-1 4 15,-3 1-10-15,0-3 3 0,-4 1 1 0,2 0-10 16,0-2-6-16,0-1-10 0,-3 0 0 15,2-1-2-15,0-2 2 0,0 0 11 16,1-3-12-16,-2-1-1 0,2 2 1 16,-2-3 1-16,-1-2 13 0,-1 0 3 15,1-2-16-15,-2 0 13 0,-2-2-12 16,-1-2 15-16,-3 2-2 0,-1-2-1 16,-1-2-3-16,-5 2 3 0,-2-3 3 15,-3 0-6-15,-3-2 1 0,-7 1-11 16,-7-5 1-16,-12 1 12 0,-3-2-12 15,0 0 12-15,2-2-13 0,2 1-2 16,-4-3 1-16,-3 2 0 0,-2-2 0 16,-4 0-1-16,-3 0 0 0,-1 1-2 15,-5-1 0-15,-1 0-10 0,-4 0 9 16,-1-1-15-16,-2 2 3 0,-2 1-10 16,1-1 10-16,-3 1 12 0,0 0-15 15,-1 1 15-15,-2 1 0 0,0-2 0 16,-2 2-8-16,0 0 11 0,1 0 0 0,-1 0 1 15,0 0 0-15,0 2 0 0,0-2 11 16,-2 1-12-16,0 1-1 16,2-1 0-16,-2 1 0 0,1 0 1 0,-1 0 0 15,1 1 0-15,0-1 0 16,2-1-1-16,0 2 0 0,0-2-1 0,-1 1-10 16,0-1-1-16,1 3-2 0,0-2-9 15,-1 1 0-15,2 1 21 0,-4-1-13 16,5 2 1-16,-2 0 13 0,1 0 0 15,1 3-10-15,2-4 10 0,0 3-10 16,1-2 9-16,4 1 1 0,1 2-14 16,1 0 14-16,1-1-16 0,4 0 17 15,-1 1 1-15,4-2 0 0,2 0 0 16,1 1 1-16,3-2 1 0,3-1 10 16,3 0 1-16,4-2-1 0,4 0 3 15,4-2 0-15,6-2 6 0,8-2 1 16,7 0-4-16,9-2 9 0,2-1 1 15,-1-2-1-15,0-3 15 0,-2-4-8 16,1-1-4-16,5-2-6 0,3-5-6 16,1 0-17-16,1-2-1 0,1-1-10 15,3-2 9-15,-2-3 0 0,-1 0 0 0,3-2 0 16,-4-5 1-16,-3-5-1 0,-3-7 2 16,3 3-1-16,3 12 0 15,4 8 2-15,3 6 0 0,-1-2-2 0,1-5 0 16,1-4-1-16,1 0-17 0,3 2 3 15,0 1 0-15,7 2 0 16,2-1 14-16,4 3-14 0,1 1 2 0,1 2-11 16,3 1 0-16,2 2 6 0,0 3 2 15,2 1-2-15,1 2-3 0,0 3 0 16,4 2 2-16,0 1-2 0,0 3 6 16,-2 1 3-16,3 1-3 0,1-1-4 15,-2 0-26-15,2 1-38 0,-1-3-33 16,1 0-34-16,-2-4-77 0,-2-4-235 15,-5 4-665-15,-1-21-1629 0</inkml:trace>
  <inkml:trace contextRef="#ctx0" brushRef="#br0" timeOffset="1816.034">28598 5411 810 0,'0'0'2096'0,"0"0"-1890"0,0 0-184 0,0 0 7 0,0 0-16 0,-19 45 15 15,16-16 14-15,1 10-4 0,1 15-19 16,0 6 10-16,1 4-26 0,0 2-1 16,0 2 11-16,0 2-11 0,0 6-2 15,-1 2 0-15,-1 3 9 0,-1 6-7 16,-2 6-2-16,4 4 3 0,0 2 13 16,1 5 22-16,1 4 26 0,2 7-26 15,5 5 25-15,-2 5 10 0,4 5 6 16,1 1 0-16,-1 7-4 0,2 3 10 15,-1 7 4-15,0 3-5 0,-1 4-12 16,3 4-16-16,-5 3 3 0,2 5 9 16,0 1 10-16,-4 3-1 0,4 2 3 0,-3 5-6 15,1 0-37-15,1 2 30 16,-1 2-24-16,-1 1-3 0,0 2-9 0,-1 1 8 16,-1 3-8-16,-1-4-13 15,-2 5 16-15,0-2-16 0,-1-1-16 16,-1 3 29-16,0 1-7 0,0-4-22 15,-3 2 44-15,1-1-3 0,0-3-7 0,1-1 89 16,-1 3-16-16,2-3-42 0,0-4-16 16,0-2-2-16,3-1-22 0,-1-4-6 15,5-1 10-15,0 0-25 0,0-5 6 16,1-2 15-16,0-2-9 0,0-4-16 16,-3-3 0-16,0-1 25 0,-3-4-9 15,-2-5-15-15,0-3 43 0,-2-6-10 16,-4-5-6-16,0-5 79 0,0-7-46 15,-2-7 4-15,2-8-40 0,-3-16-13 16,0-7-14-16,0-14-1 0,0-18-17 16,2-15-46-16,-2-14-50 0,5-11-49 15,-2-1-37-15,-1-9-79 0,0-15-233 16,0-29-554-16,1 0-1120 0</inkml:trace>
  <inkml:trace contextRef="#ctx0" brushRef="#br0" timeOffset="2766.56">31540 5306 2660 0,'0'0'312'0,"0"0"-287"0,0 0 30 0,-7 50 3 0,5-28 44 0,2 11 3 0,0 12-19 15,-4 13-29-15,3 7-6 0,-2 6-19 16,-2 0-4-16,3 1 4 0,-1 5-13 15,2 5 3-15,1 3-3 0,0 2 19 16,0 6-13-16,0 7-6 0,1 5-17 16,1 7 17-16,1 7 0 0,4 4 13 0,-5 8-1 15,4 7 13-15,1 2-6 16,0 4 18-16,4 5 24 0,-1 5-30 0,2 6 34 16,0 5-6-16,-1 5-4 0,4 2-27 15,-6 5 2-15,2 5-8 0,0 2-26 16,-6 6 10-16,-1 3-24 0,-1 0 1 15,-4 3-1-15,1 4-1 0,0 0 2 16,0 5 17-16,0 1-1 0,0-3 10 16,0 4-10-16,-1 1 29 0,1-3-1 15,1 5 24-15,-1-1 75 0,0-1-35 16,0-1-3-16,-4 0-25 0,3-4-43 16,-2 2 37-16,-2-1-18 0,-2-4-55 15,-2-2 97-15,1-3-36 0,-4-7-9 16,5-1 11-16,1-4 1 0,-1-8-40 15,2-4 52-15,-1-6-13 0,3-6-6 16,-1-8-2-16,0-6-7 0,0-9-15 16,-3-9-35-16,3-6 41 0,-2-11-30 15,0-10 1-15,1-9-13 0,2-6-24 16,-2-6 12-16,2-5 12 0,1-8-12 16,1-5-12-16,-4-7-6 0,1-6-6 0,0-13-3 15,-1-8-10-15,3-7-2 0,-3-6-31 16,0 1-23-16,-4-3-20 0,-1-5-53 15,-2-7-133-15,-8-17-269 0,5-7-581 16,-9-30-1875-16</inkml:trace>
  <inkml:trace contextRef="#ctx0" brushRef="#br0" timeOffset="4150.923">7377 6224 2660 0,'0'0'379'0,"0"0"-245"0,0 0-31 0,0 0-81 0,0 0-22 0,0 0 0 0,0 0 0 16,0 0 57-16,36 23 13 15,-8-14 10-15,15 2-7 0,20 0-13 16,10-1-3-16,8-3-22 0,1-3-1 0,-4-4-12 16,2 0 0-16,-2-4 3 0,0-2-25 15,-8 1 13-15,-3-1 3 0,-7 2 0 16,-6 0-13-16,-16 3-3 0,-9 0-2 15,-7 1-55-15,-7 0-53 0,-1 1-52 16,-1 1-121-16,-4 3-265 0,-7 1-503 16,-2-3-332-16</inkml:trace>
  <inkml:trace contextRef="#ctx0" brushRef="#br0" timeOffset="4416.202">8190 6234 2657 0,'0'0'350'0,"0"0"-84"0,0 0-21 16,0 0-27-16,0 0-76 0,0 0-14 0,0 0 5 16,0 0-74-16,0 0-28 0,0 0-6 15,34-23 0-15,-10 23 6 16,1 0-3-16,0 0-27 0,2 5-1 0,-2 0 0 16,-4 5-1-16,1-3 1 15,-7 2-2-15,-2 1-14 0,-2 0 6 16,-4 1 10-16,-7-1 22 0,-2 4 12 0,-14 2 25 15,-10 5 0-15,-17 9-25 0,-21 3-34 16,-13 5-11-16,-4-3-20 0,-2-1-52 16,8-6-123-16,-1-4-234 0,20-7-862 15,8-7-1021-15</inkml:trace>
  <inkml:trace contextRef="#ctx0" brushRef="#br0" timeOffset="9798.331">28599 6557 1243 0,'0'0'150'0,"0"0"-150"0,0 0 0 0,0 0-1 0,0 0-1 0,0 0-16 16,0 0 17-16,0 0 1 0,0 0-13 15,0 0 11-15,24-36-11 0,-18 34-10 16,0 0-81-16,-2 0-69 0,2 0-16 15,-2 2-13-15,-3-2 20 0,-1 2 110 16,0 0 72-16,-3-1 81 0,-5 1 30 16,1 0 39-16,-4-1 56 0,0 0-11 15,-1-1 13-15,-2 2 4 0,1-1-43 16,0-2-3-16,1 3-20 0,3-3 107 16,3 0-69-16,1 0-19 0,2 0 8 15,1 0-28-15,0 0-36 0,0 0 9 16,2 0-31-16,0 0 2 0,0 2-6 0,0-1-7 15,0 2-16-15,0 0-25 0,0-2-19 16,0 2-5-16,2 0-11 16,3-1-12-16,2-1 1 0,7 1 11 0,2-2 13 15,13-1 3-15,15 0 6 0,15-1 3 16,10 1 10-16,8 0 12 0,3 0 10 16,0 2-1-16,5-2 10 0,8 3 13 15,5-2-3-15,4 0-5 0,3 2 1 16,4 1-7-16,2 0 0 0,3 0-9 15,3 0 0-15,0 0-10 0,2 0 10 16,-2 1 12-16,2 2-4 0,-1 0-2 16,-1-1-1-16,-4 1-9 0,-6 0-6 15,-6 1-21-15,-8 0-22 0,-7 0-2 16,-14 0-1-16,-6 1-3 0,-7-2-10 16,-16 0 11-16,-9-2-1 0,-10 1-12 15,-5-2 12-15,4 1 2 0,2 2-11 16,2-2 10-16,-1 1 1 0,-2 1-2 0,-1-1-10 15,1-1 12-15,-2 0-14 0,-2 2-25 16,-3-3-30-16,-3 0-32 0,-2 0-49 16,-8 0-72-16,-4 0-115 0,-1 0-371 15,-20-11-1226-15</inkml:trace>
  <inkml:trace contextRef="#ctx0" brushRef="#br0" timeOffset="10685.172">28594 10511 1797 0,'0'0'393'0,"0"0"-231"0,0 0 90 0,0 0-17 15,0 0-71-15,0 0-62 0,0 0-6 16,0 0 54-16,0 0 16 0,0 0 8 15,52 28-14-15,-7-25-28 0,18-3-46 16,11-2-30-16,7-3-28 0,0-2 0 16,3 1-6-16,6 2 0 0,9 0 6 15,7 3-9-15,4-1 12 0,10 2 0 16,2 0 9-16,4 0 7 0,4 3 8 0,2 0 44 16,-1 1 40-16,1 1-10 15,-2 1-25-15,0-2-12 0,-8 2-16 16,-7 2-3-16,-8-5-15 0,-7 1-12 0,-13-2-16 15,-10-2-2-15,-11 0-4 0,-20 0-6 16,-11 0-7-16,-15 0-11 16,-8-1-15-16,0-2-18 0,-2 1-65 0,-2-2-2 15,-3-3-28-15,-4-4-99 16,-1-6-174-16,0 6-329 0,-2-25-1313 0</inkml:trace>
  <inkml:trace contextRef="#ctx0" brushRef="#br0" timeOffset="11716.766">29403 6719 1088 0,'0'0'433'0,"0"0"-40"0,0 0 84 0,0 0-52 16,0 0-53-16,0 0-85 0,0 0-40 16,0 0-48-16,38-12-42 0,-35 7-29 15,-1 2-16-15,-1-3-31 0,-1 1-19 16,0-1-25-16,0-1-37 0,-4 1-18 15,-1-2-34-15,-3 1-20 0,-3 3 4 16,-2 0 3-16,0 3-16 0,-1 1 21 16,-2 1 3-16,1 6 19 0,-3 1 1 15,5 3 2-15,5 3-2 0,0 0-11 16,5 1 7-16,3 2 13 0,3 1 26 16,7 0 1-16,2 1 1 0,4-1 3 15,3-3-2-15,1 2-1 0,0-4 16 16,-1 1-13-16,-1-4-3 0,-3 4-36 15,-4-3-58-15,-5-1-11 0,-4-1-16 16,-3 2 23-16,-8-1 69 0,-6 1 29 16,-6-1 26-16,-3 0-1 0,-4-2 4 15,-1 0-4-15,-2-4 1 0,2 1 9 16,4-3-20-16,2-2-15 0,7 0-22 16,4-2-131-16,7-5-134 0,5-3-296 0,0 2-528 15</inkml:trace>
  <inkml:trace contextRef="#ctx0" brushRef="#br0" timeOffset="12116.223">29608 6819 2678 0,'0'0'376'0,"0"0"-181"0,0 0 76 0,0 0-81 0,0 0-61 16,0 0-97-16,-43-14-32 0,36 15-34 16,1 6-23-16,-1 3 3 0,4 3 13 15,2 2 19-15,1 2 19 0,3 1 1 0,5 0 2 16,2-3-16-16,1 1 0 0,5-5 16 15,-1-1 3-15,4-5 23 16,-1 1-7-16,3-6 22 0,0 0 9 0,-2-7 4 16,-1-2-20-16,-4 0-34 0,-2-2-2 15,-6-2-13-15,-4 1 12 0,-2-1-37 16,-8-2-39-16,-6 1 0 0,-4-1-29 16,-3-2 13-16,-4 3 37 0,2 2 30 15,0 3 2-15,3 3-25 0,3 4-57 16,5 2-149-16,6 0-194 0,5 3-226 15,1 1-585-15</inkml:trace>
  <inkml:trace contextRef="#ctx0" brushRef="#br0" timeOffset="12449.95">29877 6754 2885 0,'0'0'423'15,"0"0"-141"-15,0 0-13 0,0 0-137 0,0 0-56 16,0 0-51-16,0 0 28 0,-13 35-31 15,11-21-22-15,0 1-3 0,1 1 0 16,-1-3 0-16,2 1-9 0,0-1-13 16,3-2-31-16,1-1-21 0,1-3 30 15,2 0 7-15,1-4 40 0,2-3 9 16,1 0 7-16,2 0 9 0,3-5-10 16,-2-2-2-16,0 0 9 0,-1-1 6 15,-2-3 14-15,-3 2 11 0,-3 1-6 16,-2 1-4-16,-1 0-24 0,-2 5 9 15,0-1 34-15,0 3 7 0,0 0-69 16,0 0-82-16,0 6-33 0,0 3 52 16,2 3 63-16,3 3 21 0,2 4-18 15,0-4-3-15,1 0-1 0,1-2-21 16,1-4-85-16,0-3-72 0,2-2-184 16,-1-4-422-16,-3-1-987 0</inkml:trace>
  <inkml:trace contextRef="#ctx0" brushRef="#br0" timeOffset="12766.325">30132 6713 2085 0,'0'0'968'0,"0"0"-917"0,0 0 55 0,0 0 50 15,0 0 31-15,13 36-54 0,-6-24-29 16,1-1-28-16,4 1-13 0,-2 0-44 15,3 2-18-15,1-2-1 0,-3 1-2 16,1-1-39-16,-3-2-35 0,-2 3-12 16,-2-1-22-16,-3-1-11 0,-1 1 48 15,-1-2 54-15,-1-3 19 0,-2 0 35 16,-2-1-3-16,0-4 38 0,1-1 15 16,0-1 35-16,2-2 22 0,-1-3 5 15,3-6 1-15,0-3-17 0,3-3-91 16,3-5-40-16,2-2-40 0,2 1-19 15,4 2-35-15,0 1-57 0,2 6-47 0,-2 3-73 16,1 2-207-16,-2 4-289 16,-3 2-583-16</inkml:trace>
  <inkml:trace contextRef="#ctx0" brushRef="#br0" timeOffset="13166.937">30456 6718 2779 0,'0'0'567'0,"0"0"-307"15,0 0 8-15,0 0-22 0,0 0-62 16,0 0-85-16,0 0-62 0,-47-14-37 16,34 23-1-16,1 2 1 0,-1 4 24 15,4 1 19-15,1 2 4 0,3 1-10 16,5-2-13-16,0-1-11 0,6 1 5 15,4-5 1-15,1 1 5 0,6-4 16 0,3-2 15 16,3-4 4-16,5-3-7 16,3 0-12-16,1-5-40 0,0-3-17 15,-1-1-25-15,-1-1 8 0,-3-2 3 0,-5 1-24 16,-6-2-22-16,-4 4-9 0,-7 1 55 16,-4 3 29-16,-1 2-38 0,-6 3 6 15,-6 0-53-15,-2 6 15 0,-4 5 72 16,-1 3 29-16,0 4 9 0,2 1-10 15,3-2-12-15,6 0-16 0,4-2-28 16,4-4 6-16,5-3 19 0,6-1 2 16,8-4-39-16,10-3-75 0,11-8-136 15,-1-5-356-15,-8 1-1147 0</inkml:trace>
  <inkml:trace contextRef="#ctx0" brushRef="#br0" timeOffset="15384.87">29850 7393 2138 0,'0'0'317'0,"0"0"-126"0,0 0 105 0,0 0-56 0,0 0-45 0,0 0-71 0,0 0-99 16,0 0-22-16,0 0-3 0,0 0 79 16,7 54-12-16,-1-31-26 0,0 6-22 15,1-1-17-15,-2 2-2 0,0 0-11 16,0-1-39-16,-2-1-51 0,0-3-74 15,-1-1-96-15,1-2-166 0,0-6-275 16,0-5-556-16,4-7 556 0</inkml:trace>
  <inkml:trace contextRef="#ctx0" brushRef="#br0" timeOffset="15666.4">30098 7495 2274 0,'0'0'581'0,"0"0"-433"0,0 0 31 0,-15 36-23 15,9-13 45-15,0 1-62 0,2 4-26 16,1-1-46-16,3 1-30 16,0-3-37-16,4-2-1 0,4-5 1 0,3-1-2 15,5-6-13-15,3-5 15 0,4-4 11 16,2-2-11-16,3-7-2 16,-2-3-20-16,0-7-13 0,-4 1 13 0,-4-2 20 15,-8-3 2-15,-5 2 0 16,-5-3 0-16,-9 0-32 0,-7 0-22 0,-12-3 7 15,0 5-10-15,-5 3 9 0,-1 5 23 16,4 8 3-16,-4 3-23 0,2 1-15 16,4 8-32-16,1 3-183 0,6 6-376 15,7-3-893-15</inkml:trace>
  <inkml:trace contextRef="#ctx0" brushRef="#br0" timeOffset="16067.478">29749 8292 2820 0,'0'0'384'0,"0"0"-119"0,0 0 51 0,4-38-121 0,5 26-44 0,3-2-35 0,1 4-42 15,3-1-67-15,1 4-7 0,1 3-63 16,-1 4-11-16,0 0 8 0,-5 5 0 16,0 4-38-16,-6 4-34 0,-6 2-7 15,0 5-1-15,-8 4 12 0,-6 0 26 16,-3 5 38-16,-2-1 25 0,0-1 45 15,3-4 0-15,4-3 106 0,3-4 21 0,5-4-47 16,4-1-30-16,0-5 10 0,8-2-15 16,5 0 24-16,5-4 26 15,7-2-34-15,8-6-61 0,-1-1-120 0,3-5-130 16,0-1-248-16,-8-1-736 0,-3 3-526 16</inkml:trace>
  <inkml:trace contextRef="#ctx0" brushRef="#br0" timeOffset="16351.38">30158 8296 1441 0,'0'0'1705'16,"0"0"-1431"-16,0 0-46 0,0 0-89 15,0 0 22-15,0 0 3 0,0 0-2 16,43 7-54-16,-29-7-64 0,2 0-44 16,-2 0-19-16,0 0-31 0,-4 0-46 15,-1 1-38-15,-5 1-42 0,-4 5-38 16,0 0-36-16,-8 2-31 0,-5 3 86 15,-4 0 44-15,-4-1 71 0,0-1 80 16,-1-1 51-16,4-2 110 0,5-2 76 16,5-1 2-16,5-3-14 0,3-1-14 15,0-3 6-15,6-2-24 0,1-5-94 16,4-1-92-16,4-6-7 0,1 2-63 16,2 1-98-16,0 2-75 0,-2 3-107 0,0 4-131 15,-4 3-561-15,1 2-907 0</inkml:trace>
  <inkml:trace contextRef="#ctx0" brushRef="#br0" timeOffset="16800.245">29944 9051 2703 0,'0'0'478'0,"0"0"-99"0,0 0-95 16,0 0-130-16,20-37-65 0,-9 27-5 16,3-1-19-16,0 1-49 0,3 1-16 15,-2 2-34-15,-1 1-4 0,-1 3-2 16,-3-1-4-16,-1 4-1 0,-4 0-11 15,-2 0-16-15,-2 4-26 0,-1 1 0 0,0 5 26 16,-1 3 21-16,-3 2 7 0,-2 3 15 16,-1 2 29-16,1-2 3 0,1 1 1 15,3-2 24-15,2-2-28 0,3 0 0 16,4 1 10-16,4-4 5 0,2 0 27 16,4-1 24-16,0 0-12 0,1-3-7 15,-2 0-19-15,0 1-9 0,-3-1-17 16,-3 0-2-16,-5-2-18 0,-5 1-23 15,0 0-3-15,-7 1 0 0,-7 3 0 16,-2 1-23-16,-5-2-34 0,-2-2-71 16,-2 0-55-16,2-5-129 0,3-3-281 15,4 0-676-15,2-11 528 0</inkml:trace>
  <inkml:trace contextRef="#ctx0" brushRef="#br0" timeOffset="17083.013">30255 8991 2683 0,'0'0'469'0,"0"0"-61"0,0 0-118 16,47 0-174-16,-34 0-37 0,-1 2-25 15,-1 1-20-15,-2 0-17 0,3-1-17 16,-2 1-34-16,1 2 3 0,0 3-8 16,-3 0-5-16,-1 2-56 0,-2 0 2 15,-2 0 16-15,-3 3 19 0,-3 0 25 16,-4-2 38-16,-1 0 26 0,-3-2 38 15,-3-1 14-15,0-2-8 0,-1-3 24 16,2-1 39-16,2-2 13 0,4-2 13 16,1-4 5-16,3-5-50 0,1-4-93 15,1-3-21-15,1-1-55 0,1 0-35 16,3 0-52-16,3 6-69 0,1 5-69 16,2 4-229-16,-1 2-721 0,5 2-765 0</inkml:trace>
  <inkml:trace contextRef="#ctx0" brushRef="#br0" timeOffset="17433.089">29996 9779 3262 0,'0'0'321'0,"0"0"-109"0,0 0 65 16,-13-40-87-16,10 30 34 0,0 4-12 15,0 2-58-15,2 1-65 0,0 2-62 16,0 0-27-16,1 1-33 0,0 0-28 16,0 0-29-16,0 4-26 0,2 3 8 15,1 3 52-15,4 6 38 0,-1 2 17 16,3 1 1-16,1 0-2 0,4-1-14 15,2-1-21-15,1-4 6 0,3 0 12 16,0-4 1-16,5-3 5 0,0-2-5 16,1-4-13-16,1 0-35 0,-2-7-62 0,1-2-73 15,-1-3-187-15,-1-3-361 16,-9 0-703-16</inkml:trace>
  <inkml:trace contextRef="#ctx0" brushRef="#br0" timeOffset="17615.713">30190 9660 2548 0,'0'0'329'16,"0"0"-137"-16,-9 40 25 0,9-18-29 15,2 6 12-15,2 3-62 0,0 2-31 16,-2 0-31-16,0 1-58 0,-1-4 1 16,-1 1-18-16,0-2-1 0,-1-1-50 15,-2-4-94-15,-2-2-147 0,0-3-264 16,1-7-755-16,4-10-373 0</inkml:trace>
  <inkml:trace contextRef="#ctx0" brushRef="#br0" timeOffset="17883.048">30503 9581 863 0,'0'0'2108'16,"0"0"-1852"-16,-26 44-1 0,14-22 4 0,0 5-67 15,-2-1-53-15,3 1-20 0,2-1-35 16,1-3-22-16,5-3-62 0,2-3 0 16,1-2-19-16,6-3-3 0,2-5 22 15,4-3 34-15,5-4 56 0,2-4 9 16,4-7-10-16,1-5-40 0,0-4-49 16,-5-6-58-16,-4 1-19 0,-7-4 27 15,-6 3-2-15,-4 0-14 0,-9 5-27 16,-7 5-31-16,-3 5-37 0,-4 8-43 15,-4 3-119-15,-2 9-205 0,7 0-634 16,-10 13-597-16</inkml:trace>
  <inkml:trace contextRef="#ctx0" brushRef="#br0" timeOffset="18316.02">30333 10196 3144 0,'0'0'433'0,"0"0"-263"0,0 0-28 0,0 0-10 0,0 0-31 16,0 0-14-16,0 0-65 0,0 0-22 15,0 0-72-15,0 0-18 0,-35-6 14 16,27 19 32-16,2 4 19 0,2 2 22 16,2 0 0-16,2 0 0 0,5 0-9 15,5-1 10-15,0-3 1 0,3 1 1 16,2-3 25-16,0 1 9 0,1-2-12 15,-3-1-3-15,-1-1-19 0,-4 0 0 0,-3 0-25 16,-4-2-19-16,-2 2-19 16,-5 2-12-16,-5 0-4 0,-6-2-29 0,-4 0-73 15,-1-1-80-15,-2-2-108 0,-2-6-67 16,2-1-183-16,6-4-453 0,-6-12 404 16</inkml:trace>
  <inkml:trace contextRef="#ctx0" brushRef="#br0" timeOffset="18457.501">30267 10237 2380 0,'0'0'480'0,"0"0"-60"0,42-5-7 15,-23 2-121-15,3 1-140 0,1-3-152 16,0 2-13-16,-2-3-85 0,-2 0-87 16,1-1-128-16,-1 0-271 0,-3-3-651 15,-3 4-474-15</inkml:trace>
  <inkml:trace contextRef="#ctx0" brushRef="#br0" timeOffset="18750.236">30604 10229 2524 0,'0'0'512'0,"0"0"-231"0,0 0-58 16,0 0-40-16,7 42-38 0,-2-31-66 15,1 2 8-15,3 1-23 0,0 2-39 16,2 0-25-16,0 3-11 0,-1-1 11 15,0 1-4-15,-1 0-33 0,-2-2-17 16,-1 1 0-16,-2-2 29 0,-3-4-12 16,-1-1-1-16,-4-4 38 0,-4-1 38 15,-5-4 27-15,-1-2-24 0,-3-1 7 16,-1-9 21-16,-1-3 0 0,1-6-10 16,3-7-40-16,4-6-16 0,4 0-3 15,4-1-35-15,3 1-43 0,9 4-79 16,2 1-38-16,6 6-32 0,2 0-97 15,2 6-318-15,-5 4-832 0</inkml:trace>
  <inkml:trace contextRef="#ctx0" brushRef="#br0" timeOffset="19351.461">30080 9626 1572 0,'0'0'390'0,"0"0"-95"0,0 0 44 0,0 0-52 16,0 0-24-16,0 0-40 0,0 0-20 16,0 0-19-16,0 0-27 0,0 0-31 15,0 0-47-15,0 0-29 0,0 0-25 16,0 0-25-16,0 0-18 0,-27-16-4 16,18 25 3-16,-3 3 9 0,-2 3 10 15,-3 1 2-15,1 1 11 0,-1 3-10 16,1-2-1-16,1 0 10 0,1 1 13 15,2-2-3-15,4 0 3 0,3-2-6 16,4 0-16-16,1-1-1 0,6 1 17 0,5 1 43 16,6-1 9-16,6 2 0 15,8-1-3-15,12 4 6 0,9-6-21 16,4-1-10-16,-2-6-16 0,-6-4-11 0,-3-3-14 16,-2-6-2-16,0-4-9 0,2-7-182 15,-1-4-203-15,-10 2-357 0,-4-5-1622 16</inkml:trace>
  <inkml:trace contextRef="#ctx0" brushRef="#br0" timeOffset="22134.23">7588 7346 2026 0,'0'0'298'0,"0"0"-95"0,0 0 136 0,0 0 7 15,-39-14-63-15,33 11-74 0,2 1-42 16,0 0-29-16,3 1-5 0,1 0-18 15,0 0-81-15,0 1-34 0,7-1-56 16,1 1 1-16,15 0 55 0,17 0 41 0,20 0 12 16,14-3-13-16,5-2 7 15,2 0-16-15,-6 1-10 0,-1-1-8 0,-3 3-11 16,-5-2 0-16,-6 3-2 0,-4-1-2 16,-7 2-1-16,-11-1-25 0,-9 1-40 15,-10 0-20-15,-5 0-2 0,1 0-33 16,-1 0-34-16,-3-1-86 0,-4 1-109 15,-5-1-255-15,-2 0-421 0,-3-2-409 16</inkml:trace>
  <inkml:trace contextRef="#ctx0" brushRef="#br0" timeOffset="22385.116">8232 7138 2351 0,'0'0'377'0,"0"0"-14"16,0 0-152-16,0 0-122 0,0 0-66 15,0 0 21-15,0 0 58 0,0 0 12 0,0 0-4 16,51 25 16-16,-28-17-38 0,-1-1-18 16,7 0-8-16,0 0-18 15,0 0-16-15,-1-1-26 0,-5 1-2 0,-3 0-14 16,-7 1-21-16,-6 0-15 0,-5 2 22 16,-5 2 28-16,-7 5 72 0,-17 6-10 15,-13 9-62-15,-20 8-33 0,-6 3-32 16,0-3-24-16,9-2-21 0,10-9-25 15,12-6-89-15,6-5-222 0,13-10-703 16,-3-8-811-16</inkml:trace>
  <inkml:trace contextRef="#ctx0" brushRef="#br0" timeOffset="24188.292">28602 13330 1953 0,'0'0'480'0,"0"0"-58"0,0 0-18 0,0 0-143 0,0 0-125 0,0 0-89 16,0 0-34-16,0 0 25 0,0 0 15 15,0 0 35-15,45 1-3 0,-22-2-22 16,0-2-31-16,-1 0-7 0,1 0-6 15,3-1 15-15,6 1 32 0,11-4 33 16,16-2 78-16,13 0-14 0,8-1-37 16,8 0-15-16,0 3-35 0,11 1-24 0,9 3-9 15,2-1-15-15,7 4-1 16,3 0-5-16,1 2-7 0,4 3 3 0,-3 2-6 16,2 1 7-16,-3 0 5 15,0-1-3-15,-3 0-6 0,-4 0-14 0,-3 2 0 16,-6-1 2-16,-7 1-2 15,-16-2-1-15,-8 1-25 0,-25-2-36 0,-14-3-18 16,-15 0-13-16,-11-1-48 16,-1 0-54-16,-4-1-44 0,-4 3-45 0,-3-4-21 15,-8 2 19-15,-4-1-324 0,2-1-1145 16</inkml:trace>
  <inkml:trace contextRef="#ctx0" brushRef="#br0" timeOffset="24966.47">28796 15779 2257 0,'0'0'384'0,"0"0"-158"0,-39 13 40 0,29-8 62 0,1-1-33 0,4-3-110 0,4 2-75 16,1-3-31-16,0 3-29 0,7 0-28 15,6 2 59-15,11 5 37 0,20 2 3 16,20 2 8-16,13-3 22 0,12-4-25 16,7-4-22-16,2-3-16 0,11 0-24 15,5 0-24-15,7-6-16 0,5 1-21 16,2-3 0-16,6-1-1 0,1 1 0 15,-1-1 0-15,4 2 0 0,-3 1 17 16,0 0-16-16,-3 2 21 0,-5 1-3 0,-7-1-2 16,-4 0 5-16,-8 1-9 15,-17 1-15-15,-12-3-15 0,-13 1-6 16,-21-1-34-16,-12 1-30 0,-14-1-53 0,-9-1-88 16,-2-3-76-16,-6-5-136 0,-2-6-526 15,-6 5-408-15</inkml:trace>
  <inkml:trace contextRef="#ctx0" brushRef="#br0" timeOffset="26316.508">29577 13718 1137 0,'0'0'1250'0,"0"0"-953"0,0 0-26 0,0 0 29 0,0 0-35 16,0 0-44-16,0 0-23 0,0 0-18 16,0 0-43-16,0 0-7 0,0 0-15 15,-15-39-41-15,9 31-24 0,-2 0-20 16,-1 2 4-16,-1-1-34 0,-3 1-14 15,0 3-20-15,1 2-25 0,-2 2-27 16,0 12-41-16,-3 8 12 0,2 5 40 16,-1 4 31-16,3 5 26 0,4-5-7 15,3 1 12-15,5-2-16 0,1-3-15 16,4-6-12-16,6-4 12 0,1-3 22 16,6-7 22-16,1-3 28 0,3-6 41 15,4-8-12-15,0-8-31 0,4-9-26 0,4-12-17 16,-2-8-14-16,-3-3 31 0,-8 5 0 15,-9 2 44-15,-4 5 3 0,-3-1 16 16,-3-1-4-16,0 5 13 0,-1 8 5 16,-1 7-6-16,0 4-15 0,-2 1-19 15,0 2 6-15,-1 2 1 16,2 7-7-16,-1 3-28 0,0 2-9 0,-1 6-77 16,-3 7-41-16,-4 14 32 0,-3 15 58 15,-2 16 26-15,3 3-11 0,3 1 11 16,5-9-1-16,5-9-25 0,0-9-18 15,3-7-1-15,3-7 3 0,2-1 16 16,2 0 28-16,4 1 0 0,3 0 1 16,5-8 24-16,1-3 28 0,3-7 9 15,1-3 0-15,2-3-15 0,-2-8-16 16,0-5-28-16,-2-2-3 0,-3-5-19 16,-6 1-5-16,-2-4 2 0,-6 2 22 15,-3 2 12-15,-5 0-9 0,0 5 0 16,-2 3-2-16,-5 6 16 0,2 2 20 0,-1 6-37 15,-2 0-6-15,2 4-74 0,-1 8-4 16,1 2 18-16,-1 4 38 16,4 2 10-16,2 4 14 0,1-3-8 0,3-2 11 15,4-2-15-15,1-5-12 0,3-2-16 16,2-1 44-16,2-8 20 0,2-1 27 16,2-6-13-16,2-6-16 0,0-5-18 15,0-5-19-15,0-2 16 0,-2-4-18 16,-4 3 21-16,-1-2 38 15,-4 0 5-15,-4 4-8 0,-3 1 2 0,-2 3 7 16,-1 8-42-16,-1 5 38 0,-1 5 12 16,0 1-52-16,2 5-78 0,-1 4-15 15,1 5 43-15,0 6 34 0,1 2 16 16,5 1 0-16,4 0-2 0,1-1-10 16,2-3-1-16,2 2-8 0,-1-1-7 15,2-2-19-15,-2-1 2 0,-1 0 1 16,-5-4-16-16,-1-2 10 0,-5-1 3 0,-2-3-13 15,-6 2-16-15,-5-3 22 0,-6-1 10 16,-4 2-13-16,-3-4-13 16,-4 0 16-16,0-3 16 0,1-3 0 0,2-1-45 15,8-6-77-15,3-2-164 0,8-6-167 16,6-3 46-16,9-5-222 0,2 5-108 16</inkml:trace>
  <inkml:trace contextRef="#ctx0" brushRef="#br0" timeOffset="26515.745">30261 13518 196 0,'0'0'1512'0,"0"0"-1015"0,0 0 20 0,26-36-87 0,-23 33-38 0,-2 3 2 0,-1 0-118 16,0 2-126-16,-1 3-101 0,-2 6-27 15,0 6 28-15,-1 12 27 0,1 13 3 16,1 10-3-16,2 0-19 0,1-7-24 16,4-12-20-16,0-13-14 0,3 1-15 15,-2 2-3-15,2 4-44 0,0 1-46 16,1-2-61-16,0-4-61 0,1-6-93 15,3-8-164-15,0-4-253 0,-3-4-547 0,8-15-99 16</inkml:trace>
  <inkml:trace contextRef="#ctx0" brushRef="#br0" timeOffset="26656.533">30279 13662 2760 0,'0'0'445'15,"0"0"-129"-15,0 0-114 0,0 0-98 16,0 0-3-16,0 0 5 0,0 0 14 15,26 39 2-15,-6-38-17 0,4-1-49 16,5-3-56-16,-1-7-127 0,3-2-167 16,-1-2-208-16,-4-2-594 0,-6 2-839 15</inkml:trace>
  <inkml:trace contextRef="#ctx0" brushRef="#br0" timeOffset="29635.308">29999 14437 3144 0,'0'0'287'0,"0"0"-240"0,0 0-8 0,0 0-24 0,11 43-4 0,-7-31-11 15,0 0-159-15,-2-2-167 0,0-1-292 16,0-2-723-16</inkml:trace>
  <inkml:trace contextRef="#ctx0" brushRef="#br0" timeOffset="29763.166">30070 14960 2010 0,'0'0'0'16,"0"0"-185"-16,0 0-179 0,0 0-727 16</inkml:trace>
  <inkml:trace contextRef="#ctx0" brushRef="#br0" timeOffset="29931.39">30105 15252 2890 0,'0'0'292'0,"0"0"-215"0,0 0-77 16,0 0-83-16,0 0-158 0,0 0-213 15,48 25-519-15,-36-26-461 16</inkml:trace>
  <inkml:trace contextRef="#ctx0" brushRef="#br0" timeOffset="30035.586">30339 15437 2518 0,'0'0'357'16,"0"0"-59"-16,-5 46-4 0,5-34-136 16,0 1-158-16,0-5-174 0,1-2-363 15,2-2-845-15</inkml:trace>
  <inkml:trace contextRef="#ctx0" brushRef="#br0" timeOffset="34599.915">6798 8436 2534 0,'0'0'232'0,"0"0"-232"0,0 0-235 16,0 0 235-16,49 3 155 0,-8-3 115 16,21 0-14-16,11-4-49 0,7-6-42 15,2-1-48-15,-2-4-7 0,5-2-12 16,1-2-35-16,1-3-1 0,6-1 11 15,0-4-20-15,3-1 16 0,-1 0-13 16,-2-1-9-16,-8 2-10 0,-4 2-15 16,-8 3-19-16,-9 2 0 0,-6 1 0 15,-11 5-1-15,-9 3-2 0,-13 3-1 16,-8 3-24-16,-7 3-21 0,0-1-66 16,-5 0-58-16,-1 2-78 0,-6 1-106 15,-7-1-97-15,-9-2-180 0,3 2-799 16</inkml:trace>
  <inkml:trace contextRef="#ctx0" brushRef="#br0" timeOffset="34816.358">8097 7990 2284 0,'0'0'384'0,"0"0"-88"15,0 0 50-15,0 0-35 16,0 0-37-16,0 0-22 0,0 0-78 0,0 0-81 16,0 0-71-16,0 0-22 0,0 0-32 15,0 0 30-15,29-16-12 0,10 13 14 16,17-1 32-16,4 0-20 0,-4 2-12 15,-12 2 0-15,-15 3-19 0,-8 2 4 16,-6 5-19-16,1 2-38 0,-4 12-40 16,-12 18 0-16,-24 23-11 0,-23 9-3 15,-21 9-105-15,-19-1-147 0,-6-8-178 16,-10-3-208-16,24-19-737 0</inkml:trace>
  <inkml:trace contextRef="#ctx0" brushRef="#br0" timeOffset="37951.925">27076 12839 828 0,'0'0'752'0,"0"0"-264"0,-38-20-38 0,23 15-57 16,2 2-99-16,2 1-58 0,1 1-20 0,4 1-36 15,2 0-52-15,1 0-33 16,3 0-20-16,0 0-6 0,2 0-22 15,1 0-19-15,7 3 15 0,11 5 78 0,18 6 15 16,21 6-25-16,17-1-37 0,9 0-13 16,4-2-5-16,-2 0-13 0,5 1-19 15,6 1 0-15,0 2-2 0,-1 3 2 16,2 2 4-16,1 4-1 0,-4 2 7 16,0-1-13-16,-10 2 1 0,-9-2-7 15,-6-1-14-15,-13-1-1 0,-12-5-1 16,-16-7-1-16,-8-3-10 0,-9-2-10 15,-1-1-11-15,-3-1-34 0,-3 0-40 16,-6-3-25-16,-1-3 6 0,-8 0 33 16,-3-1 28-16,-4-3-9 0,0 0-25 15,-6-3-26-15,3-8-38 0,-1 0-82 16,0-6-195-16,6-3-285 0,3 3-619 16</inkml:trace>
  <inkml:trace contextRef="#ctx0" brushRef="#br0" timeOffset="38217.954">28521 13018 2924 0,'0'0'380'15,"0"0"-185"-15,0 0-2 0,0 0-36 16,-37 18 3-16,32-13-18 0,3 2-30 0,2 2-25 16,0 0 16-16,8 4 14 0,3 0-12 15,5 4-1-15,3 0-18 0,5 0-27 16,2 0-32-16,-1 1-27 0,0-2 0 15,-6 1-24-15,1-1-16 0,-7 0-9 16,-2-3-16-16,-6 3 7 0,-1-2-1 16,-4 0 22-16,-6 3 16 0,-5-3 21 15,-5 2 1-15,-7-1 1 0,-8 0 13 16,-11-1-12-16,-13 0-3 0,-3-3-32 16,3-5-63-16,4-3-85 0,6-3-86 15,7-3-229-15,9-3-574 0,11 2-873 16</inkml:trace>
  <inkml:trace contextRef="#ctx0" brushRef="#br0" timeOffset="42303.244">27203 13890 1739 0,'0'0'574'0,"0"0"-290"0,0 0 77 0,0 0-22 0,-38-35-97 15,30 19-75-15,-2-2-41 16,3-4-25-16,-3-4-35 0,5 0-16 0,-4-3-5 16,4-1-5-16,-1-1 1 0,2 0-13 15,0 2 6-15,1 0-6 0,-1 0 0 16,2 4-3-16,2 2-3 0,-3 3 3 15,3 1 0-15,0 3-1 0,0 1-5 16,5 2-7-16,-1 0-9 0,1 3 10 16,3 0-12-16,1 3-1 0,7 1-1 15,6-2-11-15,7 2 12 0,13 2 22 16,16 1 3-16,11-1 6 0,7 4 0 16,1 0 6-16,-1-3-19 0,2 3 1 15,4-1-19-15,-2 1-2 0,-2 0-23 16,-5 0-27-16,-1 0-19 0,-8 1-10 0,-2 1-21 15,-9-1 70-15,-2-1 31 0,-13 0 1 16,-5 3 2-16,-10-3 0 16,-3 0 13-16,4 1 1 0,-2-1 5 15,3 2-5-15,-2-2 15 0,-5 0-9 0,-4 1-22 16,-4-1-1-16,-3 3 1 0,-3-3 14 16,0 0 11-16,-3 0-22 0,0 0-3 15,0 0-2-15,-1 0 1 0,1 1 1 16,1-1 12-16,-1 0 4 0,1 2 2 15,0-2-5-15,0 0-1 0,1 0-10 16,0 0-2-16,-1 1-1 0,-1 2-36 16,1 0-10-16,1 2-5 0,0-1 8 15,-2 5 23-15,0 0 20 0,0 5 1 16,-1 0 3-16,1 5 9 0,-1 3-10 16,0 1 32-16,0 2-18 0,1 3-4 15,1 1-11-15,1-1 2 0,2 0 0 16,0 1-2-16,0-1 16 0,2-1-17 15,-2-2 0-15,2 1 15 0,-1-4-13 0,-2 1-1 16,2-5 1-16,-4-1 0 0,-1-2 10 16,-1-3-9-16,-2-2-1 15,-5-3 20-15,-1 2 15 0,-2-1 34 16,-6-2-3-16,-2-1-19 0,-7-1-15 16,-5-2-16-16,-11 0-18 0,-13-2-17 0,-10-2-1 15,-1-2-4-15,-4 0 1 0,0-2 17 16,-4-1 4-16,-7 1 15 0,1 2 0 15,-4 0 4-15,4 1 5 0,5 0-2 16,3 3-10-16,6 0-12 0,5-4-20 16,6 4-33-16,3-6-141 0,13 3-73 15,9-3-132-15,7 0-312 0,13 1-687 16,-4-11-326-16</inkml:trace>
  <inkml:trace contextRef="#ctx0" brushRef="#br0" timeOffset="45344.376">29479 13982 1447 0,'0'6'364'0,"0"-6"-364"0,0 0-58 0,0 0-228 0,0-1-252 16</inkml:trace>
  <inkml:trace contextRef="#ctx0" brushRef="#br0" timeOffset="46551.469">27014 6502 2779 0,'0'0'401'0,"0"0"-219"0,0 0 81 0,0 0-10 0,0 0-100 15,0 0-42-15,0 0-2 0,0 0-4 0,0 0 4 16,62-15-32-16,-2 5-24 0,11-2-13 16,7-3-25-16,-1 2-13 0,-3 1-2 15,-1 3-12-15,3 0-7 0,-2 1 1 16,-3 1-13-16,0 1-12 0,-4 0-7 16,1 3 7-16,-3-3 12 0,-3 4 6 15,-2 0 4-15,-2-1 19 0,-2 2 2 16,-8 1 2-16,-3 0-2 0,-11 5-4 15,-10-1-27-15,-7 1 7 0,-5-1-4 16,-1 4-16-16,-1 2-12 0,-2 5 3 16,-3 2 50-16,-5 6 3 0,-1 2 28 15,-5 4-16-15,-4 3 1 0,-2 6-11 16,-3 6-2-16,2-5-1 0,3-3-2 16,0-4-10-16,6-6-6 0,0 3 17 15,-1 4 1-15,1-3-2 0,1-1 3 0,1-2 0 16,0-1 3-16,-1-2 0 15,1-3 13-15,-2-2-13 0,2-2 13 16,-2-5 2-16,-1-3-2 0,0-2 12 0,-6 0 3 16,0-3 4-16,-7-1-26 0,-2 0-9 15,-14-1-22-15,-9-2 3 0,-14 0-2 16,-7-3 8-16,-2-3-21 0,-1 0-7 16,3 1 4-16,-5-3 9 0,-1 1 12 15,-2-1 15-15,3 0 1 0,0 1 22 16,5 1 12-16,4 1 16 0,4 2 0 15,5 0-9-15,6 1-17 0,7-1-20 16,9 3-2-16,10 0-2 0,0 0-2 16,-5 0-17-16,4 0 3 0,-6 0 13 15,5 0 0-15,2 0 0 0,5 0 3 16,3 0 19-16,5 0 37 0,2 0 61 16,4-3 60-16,0-3 44 0,0-5-13 15,2-5-68-15,2-10-33 0,3-8-31 0,5-15-12 16,6-14-19-16,1-4-27 15,0 3-2-15,-1 7-15 0,-3 10 2 16,1 9-3-16,-5 9-19 0,0 7-2 0,3 1-18 16,1-1-34-16,7 0-85 0,12-4-99 15,17 6-155-15,14 0-582 16,-6 5-1165-16</inkml:trace>
  <inkml:trace contextRef="#ctx0" brushRef="#br0" timeOffset="58898.814">15087 14221 1943 0,'-6'-7'373'0,"4"4"-247"0,0-4 58 0,-1 1 51 16,2-2-7-16,0 0-97 0,1-1-41 15,0-3-1-15,2-2-6 0,4-3-10 16,2-2-13-16,4-5-22 0,6-2 3 15,4-2-19-15,11-10-19 0,14-7 10 16,14-10-12-16,11-1-1 0,2 4-3 16,0 8-10-16,-1 3 10 0,0 4 0 15,5 2 3-15,1-2 18 0,3 3 10 0,4 4 6 16,2 2-5-16,4 3-4 16,4 2 0-16,0 3-6 0,1 3-3 0,-1 5-4 15,3 3-8-15,4 5 11 0,-3 4-14 16,-2 0 1-16,-1 7-1 0,-6 4-1 15,-2 5 0-15,-4 2-3 0,-6 6 2 16,-2 2 1-16,-7 2 0 0,-7 1 3 16,-3 1 13-16,-3 4 15 0,-3-1 1 15,-5-1 13-15,0-2 2 0,-7 1-7 16,-5-4-9-16,-8-4-9 0,-9-5-3 16,-3 3-4-16,0 3-14 0,3 3 0 15,-3 4-1-15,-5-2-2 0,-5-2-10 16,-3 0-26-16,-4-3-58 0,-5 1-18 15,-8-1-53-15,-2-1-73 0,-4-5-103 0,-2-1-235 16,1-6-534-16,-10-6-425 0</inkml:trace>
  <inkml:trace contextRef="#ctx0" brushRef="#br0" timeOffset="59250.192">17538 13947 2312 0,'0'0'346'0,"0"0"-214"0,-37-11 153 0,30 9-23 0,1-1-39 16,4 2-33-16,0-2-24 0,2 3-53 15,0 0-46-15,4 0-23 0,2 0-41 16,5 3 9-16,7 4 13 0,13 4 31 16,11 5-9-16,12 6-22 0,2 1-7 15,-1-1-14-15,-9-3 8 0,-3 0-12 16,-7-3-2-16,-1-3 1 0,-10 0 1 15,-4-6 2-15,-3 2 13 0,3-1-11 16,3 1 8-16,0 0-9 0,1-3 19 16,-3 1 9-16,-2-5 21 0,2-2 26 15,-1-6 91-15,-2-3-18 0,3-7-17 16,-1-4-30-16,-2-6-46 0,1-8-12 0,-3-8-31 16,-5-11-15-16,-5-4-10 0,-1 1-15 15,-3 1-45-15,0 8-40 16,3-2-58-16,3 1-47 0,9-2-88 0,6-3-224 15,-4 13-717-15,9-5-1192 0</inkml:trace>
  <inkml:trace contextRef="#ctx0" brushRef="#br0" timeOffset="72952.45">10708 10194 124 0,'-2'-10'2134'0,"-3"3"-1946"0,-1-1-156 0,-1-2 13 0,-1 0 23 0,-2 0 58 15,-2-1 57-15,-1-1-29 0,-4 2-48 16,-3 0-17-16,0 1-31 0,-6 0 2 15,1 2 7-15,-4-1-7 0,-2 0 38 16,-2 2-9-16,2 0-23 0,1 0-34 16,-1 2-29-16,0 0-1 0,-6 2-2 15,-8 2-1-15,-10 6-14 0,-1 8 15 16,1 3 22-16,8 2 16 0,5 1 22 16,2 0 3-16,6-1 6 0,6-3-34 15,5 0-13-15,-1-3-22 0,-3 8-1 16,-4 4-1-16,-7 13-1 0,-2 10-10 0,-2 11 10 15,2 6-1-15,7 3 2 0,8-1 2 16,8-1 4-16,5-1 24 0,3 2 32 16,7-3-35-16,2-3-25 0,4-3-2 15,6-1-1-15,1-4-28 0,2 0 19 16,3-2 9-16,-1-2 3 0,3 0-2 16,-3-5 2-16,-1-9 0 0,-5-4 3 15,-1-11-1-15,0 0 1 0,0 2-1 16,1 0 10-16,2 4 1 0,-2-2-13 15,-2-4-1-15,1-1-12 0,2-2 10 16,-4-3-12-16,-1-2-38 0,1-1-5 16,0-1-17-16,-2-2-10 0,2-1-44 15,-1 0-45-15,-1-1-65 0,2-2-135 16,-2-2-148-16,-1-2-104 0,2-2-188 16</inkml:trace>
  <inkml:trace contextRef="#ctx0" brushRef="#br0" timeOffset="73250.097">9384 11379 2705 0,'0'0'260'0,"0"0"-83"0,-38 0 14 0,35 0 6 0,1 0-76 0,2 1-121 16,2 2-55-16,8 5 55 0,1 2 60 15,7 7-3-15,3 4-23 0,4 2 7 16,2 1-19-16,0 3 0 0,4 0-19 15,0 1 0-15,0 1-3 0,2 0 3 16,0 1 13-16,-2-2-15 0,1-1 2 16,-1-3 13-16,-4-1-1 0,2-5 1 15,-3-1 37-15,-6-6 16 0,2-2 60 16,-6-5-7-16,-3-1-41 0,-2-3-4 16,-2-1 25-16,-4-4 59 0,1-6-20 15,-1-10-37-15,4-16-104 0,4-21-34 16,2-14-131-16,7-10-97 0,5-7-114 15,5-5-637-15,-4 23-941 0</inkml:trace>
  <inkml:trace contextRef="#ctx0" brushRef="#br0" timeOffset="75199.975">12800 10175 1699 0,'0'0'386'0,"0"0"-198"0,0 0 71 16,0 0 18-16,0 0-33 0,0 0-30 15,-41-19-42-15,32 16-48 0,-2 3-39 16,-1-1-21-16,0 0 14 0,-4 1-40 0,1 0-22 15,-1 0 3-15,-2 0-18 0,0 3 0 16,-1 3 0-16,-2 5-1 0,-3 1 2 16,0 5-2-16,0 5 0 0,-6 8 1 15,-2 14 12-15,2 10 9 0,6 10-3 16,7 2-18-16,10 0 0 0,6-1 36 16,1 2-12-16,7-2-6 0,4 1 3 15,2-2-9-15,2 0 0 0,2 0-10 16,1-2-3-16,1 0-3 15,0-3 3-15,-2 0 1 0,1-7 15 0,-3-1-16 16,1-6 1-16,-4-9-1 0,-2-8 0 16,-3-7 0-16,-2-1 0 0,0 1-28 15,0-1-72-15,1 1-33 0,-3-8-69 16,-2-6-112-16,-1-4-225 0,-1-6-175 16,-3-2-896-16</inkml:trace>
  <inkml:trace contextRef="#ctx0" brushRef="#br0" timeOffset="75466.049">12372 11130 1941 0,'0'0'1010'15,"0"0"-808"-15,0 0-84 0,0 0 16 0,0 0-19 16,0 0 14-16,-13 41 1 16,17-25-26-16,4 5-10 0,-1 3-47 0,3 2-12 15,2 2-3-15,3 4-13 0,4 4-16 16,6 7-1-16,1 9-1 0,4 2 17 15,-6-12-17-15,-6-10-1 0,-7-12-3 16,1-4-12-16,1 0 2 0,-1-2 10 16,4 0 1-16,-3-8 2 0,1-6 38 15,-1-5 64-15,1-8 125 0,0-9-88 16,0-11-77-16,2-14-62 0,1-15-99 16,-3-5-71-16,-3-2-107 0,-1 3-215 15,-5 20-745-15,0 2-1094 0</inkml:trace>
  <inkml:trace contextRef="#ctx0" brushRef="#br0" timeOffset="76035.015">14246 10115 1510 0,'0'0'611'0,"0"0"-381"0,-13-41 54 0,7 28 67 0,-1 2-35 15,-3-2-27-15,-2 3-61 16,-2 2-62-16,-4-1-30 0,-2 2-30 0,-2 3-28 16,-2 0-13-16,-2 2-3 0,-1 1-50 15,-1 1-10-15,-1 2 1 0,0 5 0 16,0 1-3-16,-1 5-3 0,3 0-15 15,1 6-13-15,1 3 6 0,4 5 3 16,-1 9 7-16,5 12-1 0,6 15-5 16,5 6-13-16,7 1 33 15,10-2 0-15,4-7 0 0,3 0 1 0,2 1 3 16,4 0-3-16,3-1-11 0,0 1 8 16,0 1-11-16,0 0 14 0,-3-1 2 15,-6 3 11-15,-2-2-13 0,-3-1-34 16,-5-2-1-16,-2-6-8 0,-2-5 8 15,-2-6-8-15,0-8-5 0,-2-8-15 16,0-9 0-16,1-4-31 0,0-1-70 16,-1 0-103-16,0-6-178 0,0-7-235 15,-2-1-599-15</inkml:trace>
  <inkml:trace contextRef="#ctx0" brushRef="#br0" timeOffset="76316.568">13748 11104 2490 0,'0'0'312'0,"0"0"-212"16,-8 44-4-16,8-27 23 0,5 7-1 15,4 1 29-15,3 1-20 0,3 1-26 16,3 0-28-16,3 1-29 0,4-1-9 16,0 2-7-16,4-3-2 0,0 2-4 15,0 0 12-15,-1-2-12 0,-1-1 3 16,-2-3 7-16,-2-1-29 0,-4-7 47 15,-3-4 14-15,-1-4 58 0,-5-5 5 16,1-1 13-16,-4-7 100 0,1-7-25 16,1-13-92-16,-1-20-53 0,-1-22-70 15,0-16-61-15,0-8-89 0,-5-1-127 16,3 2-260-16,-3 21-946 0,2-2-1055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43:46.650"/>
    </inkml:context>
    <inkml:brush xml:id="br0">
      <inkml:brushProperty name="width" value="0.05292" units="cm"/>
      <inkml:brushProperty name="height" value="0.05292" units="cm"/>
      <inkml:brushProperty name="color" value="#FF0000"/>
    </inkml:brush>
  </inkml:definitions>
  <inkml:trace contextRef="#ctx0" brushRef="#br0">16358 5219 1072 0,'0'0'1371'0,"1"-40"-1032"0,4 2-229 0,6-18-21 0,2-13 11 16,2-4 95-16,0 0-1 0,0 6-45 0,0 1-10 16,1 1-73-16,0 2 6 0,0 4-18 15,-2 2 40-15,0 4-31 0,-2 12-10 16,-3 11 19-16,-3 7-28 0,2 8-28 16,-1 1-16-16,-1 4-3 0,2 3-25 15,-3 5-25-15,4 5 13 0,0 10 40 16,2 11 34-16,7 19 7 0,2 16-1 15,-5 10-9-15,1 4-15 0,-7-3 2 16,-1-5-18-16,2-4 1 0,-3-3-1 16,1-5-14-16,-3-11-36 0,-1-10-37 15,1-10-35-15,-3-5-26 0,-2-1-35 16,2-2-35-16,-2-4-97 0,0-8-134 16,-7-4-133-16,1-3-1081 0</inkml:trace>
  <inkml:trace contextRef="#ctx0" brushRef="#br0" timeOffset="167.132">16290 4770 2896 0,'0'0'470'0,"0"0"-438"15,0 0 79-15,11 48-51 0,5-32-31 16,6-3 50-16,9-3-10 0,9-4 35 16,14-6 25-16,6-12-60 0,-3-8-37 15,-2-3-32-15,-8-3-3 0,-3 1-139 16,-10 5-91-16,-5 2-218 0,-7 5-517 15,-11 5-258-15</inkml:trace>
  <inkml:trace contextRef="#ctx0" brushRef="#br0" timeOffset="484.268">16899 4734 1846 0,'0'0'1236'16,"0"0"-1051"-16,0 0-45 0,0 0 32 15,-8 42-1-15,10-30-8 0,2-1-63 16,0 2-20-16,0 0-15 0,-1 4-40 0,3 0-12 15,-2 0-12-15,-1 0-1 16,0 1 1-16,-2 2 0 0,0-5 2 16,-1-1 13-16,0-5-13 0,0-3 9 0,-1-2 4 15,1-4 30-15,0 0 41 0,0-4 56 16,0-5 8-16,-1-6-63 0,1-12-87 16,0-14 1-16,6-10-2 0,3-4-11 15,4 5-23-15,2 10 0 0,-1 16-27 16,0 6-1-16,0 4 16 0,2-2 9 15,4 3-25-15,2 0-4 0,-3 7 17 16,0 3 5-16,-3 3 29 0,-3 3 13 16,-3 3-64-16,-2 6-9 0,-4-1-32 15,-3 5-60-15,-1 2-152 0,-5 1-262 16,-2-5-475-16,-6 6-616 0</inkml:trace>
  <inkml:trace contextRef="#ctx0" brushRef="#br0" timeOffset="918.177">17157 4649 3149 0,'0'0'480'0,"0"0"-344"0,0 0-95 0,0 0-40 0,0 0 131 16,0 0-5-16,44 21-40 0,-29-9-15 15,4 2-29-15,0 3-21 0,-1 1-20 16,-3 2 11-16,1 3-13 0,-5-2 0 15,-4 2-1-15,2 1-12 0,-7-3-15 16,0-1 6-16,-2-6 22 0,0-4 11 16,-4-4 29-16,2-5 56 0,-2-1 31 15,-2-7-62-15,0-3-62 0,-1-4 31 16,3-8 0-16,-2-9 3 0,3-8-31 16,3 1-6-16,3 4-33 0,3 7-54 0,3 8-18 15,5 2-13-15,1 1-59 0,5 6-52 16,-3 4-115-16,3 6-320 0,-4 0-525 15,8 0-559-15</inkml:trace>
  <inkml:trace contextRef="#ctx0" brushRef="#br0" timeOffset="1834.521">17776 4756 3251 0,'0'0'445'0,"0"0"-297"15,0 0 43-15,0 0 7 0,-50-35-36 16,32 25-32-16,2 0-32 0,-1 1-8 0,2 1-1 16,1 3-22-16,5 1-30 15,-1 2-18-15,0 2-17 0,3 0-2 16,-3 6-22-16,0 4-70 0,-1 4-6 0,-3 6 21 16,3 1 28-16,1 2-1 15,2-1 10-15,2-1-19 0,3-3-28 0,1-5-12 16,2-4-51-16,2-3 43 0,3-5 75 15,4-1 32-15,2-1 51 0,2-8 6 16,1 0-16-16,1-4 5 0,-1-1-18 16,-1 2-3-16,-1-2-12 0,-2 5 6 15,-1 3 12-15,-1 5-31 0,0 1 2 16,-2 2 7-16,1 5 28 0,-1 3-15 16,-1 3-3-16,2 0-17 0,-3 0 1 15,1 1 0-15,-1-5-1 0,0-2-2 16,1-3-34-16,4-4 28 0,2-2 6 15,0-7 71-15,3-6-12 0,-1-5-59 16,1 0-6-16,-2-6-22 0,0 3 28 16,-5-2 16-16,1 4 9 0,-4 3-6 15,-1 5 15-15,-1 3-22 0,2 4-11 16,-4 4 33-16,0 2-34 0,0 1-6 16,0 3-25-16,3 4 28 0,-3 3 2 0,4 2 1 15,-1 1 2-15,1 0-1 16,2 0 0-16,-1-3-1 0,4-5-12 15,-2 0 9-15,3-6-21 0,1-1 24 0,1-7 0 16,-1-5-9-16,1-3-35 0,-2-3-8 16,-1-1 21-16,-1 1 16 15,-2 1 15-15,0 3 22 0,-6 4 15 0,2 2 3 16,-2 6 4-16,0 2-17 16,0 2-27-16,0 5-48 0,2 8 48 0,1 6 25 15,3 5 21-15,0 5 10 0,2-1-29 16,1-1-27-16,-1 1 0 0,2-4 0 15,0-1-1-15,-1 1-2 0,1-4-9 16,-2 0 0-16,1-5 9 0,0-5-28 16,0-5 6-16,-2-4 25 0,-1-4 0 15,1-8 68-15,2-5-3 0,-2-8-38 16,1-4-27-16,-1-10-43 0,0-8-9 16,0-8 2-16,-3 6 26 0,0 7 24 15,-2 16 23-15,1 7 5 0,-1-1 12 0,0 0 10 16,-2 0 11-16,2 6-9 15,-2 3-9-15,0 5-9 0,0 1-3 16,0 3-31-16,0 0-20 0,0 0-20 0,0 0 4 16,0 4 2-16,-2-1-6 0,0 3 25 15,0 2-10-15,2 2 10 16,-1 1 14-16,-1-1 1 0,2 1 2 0,0 0 10 16,0-1-11-16,0-1 2 0,0-1 9 15,0-2-11-15,0 0 15 0,0-2-15 16,0-1 0-16,0-1-1 0,0-2-3 15,0 0-37-15,0 0-22 0,0 0-24 16,0-2-85-16,-2-1-94 0,-2-1-230 16,4-2-596-16,-2 2-645 0</inkml:trace>
  <inkml:trace contextRef="#ctx0" brushRef="#br0" timeOffset="2517.954">18123 4498 973 0,'0'0'1674'0,"0"0"-1401"0,0 0-93 15,0 0 18-15,0 0-48 0,0 0-30 16,0 0 10-16,0 0-4 0,0 55-3 16,7-26-16-16,-2 12-10 0,8 9-7 15,2 4 1-15,-1-3-29 0,2-4-7 16,-2-2-30-16,0 3-25 0,-1 3-15 16,-4 3 15-16,1 2 9 0,-4 2-9 15,-4 1-1-15,-2-2-11 0,0-1-4 16,-2-13 1-16,-4-9 12 0,1-10 3 15,-2-3 15-15,-2 1 7 0,-4 2-7 16,-5 0 7-16,-2-7-1 0,0-4 4 16,-4-6 31-16,1-7 2 0,-2-6 10 15,2-8-22-15,0-16-6 0,3-12-3 0,9-12 3 16,7-7 12-16,10 0-52 16,13 2-9-16,7 5 8 0,10 2-30 0,4-1-9 15,2 3 13-15,7-1 2 0,1 1 25 16,4 2 10-16,1 0 15 15,1 0 9-15,-7 5-1 0,-7 6 4 0,-12 8-37 16,-11 8-40-16,-3 1-3 0,-3 0-9 16,1 2 37-16,-2 0 15 0,-5 6 12 15,-5 5 16-15,-2 4-19 0,-4 3-9 16,-2 0-40-16,-3 4-52 0,-3 2 2 16,3 4 26-16,-1 2-4 0,5 4 9 15,0 4 12-15,5 1 47 0,6 1 18 16,4 2 35-16,5-1-7 0,3 1-15 15,3-2 6-15,4-2 0 0,-4 1-9 16,3-3-16-16,-5 0 0 0,-4 0-11 16,-4 0-1-16,-4 1-3 0,-7-1 0 15,-7 2-18-15,-6-2-1 0,-8 2 0 0,-4-4 7 16,-8-1-25-16,0-5-40 16,-2-7-82-16,2-3-53 0,6-7-46 0,3-8-65 15,4-10-143-15,6-12-500 0,9 1-364 16</inkml:trace>
  <inkml:trace contextRef="#ctx0" brushRef="#br0" timeOffset="2850.032">18866 4663 2897 0,'0'0'422'0,"0"0"-317"0,0 0 63 0,0 0 25 16,0 0 2-16,0 0-94 0,0 0-13 16,60-4 58-16,7-15 9 0,16-3-7 15,9-7-46-15,3 0-19 0,-4 2-9 16,4-1-16-16,0-1 9 0,1 2-6 15,-3-1-6-15,-4 3-15 0,-8-1-10 16,-7 3-30-16,-10 3 0 0,-12 0-30 0,-9 5-43 16,-14 3-37-16,-9 3-38 0,-5 3-70 15,-4-3-63-15,-2-1-145 0,-5-1-300 16,-4 3-782-16,-15-8-160 0</inkml:trace>
  <inkml:trace contextRef="#ctx0" brushRef="#br0" timeOffset="3099.971">19733 4120 3164 0,'0'0'306'0,"0"0"-227"0,41 14 114 15,-4-5 52-15,18 1 44 0,5 1-57 16,5-4-53-16,-4 0-22 0,-9-2-32 16,-2 1-27-16,-13 0-43 0,-8 1-27 15,-9 1-18-15,-5-1-10 0,-1 1-3 16,0 4-12-16,-6 1-7 0,-7 3-24 0,-8 3 46 15,-17 7 19-15,-17 7-19 16,-17 5-12-16,-7 1-77 0,-4-4-27 0,8-7 5 16,9-7-37-16,11-5-65 0,10-2-76 15,12-6-127-15,3-1-281 0,6-4-863 16</inkml:trace>
  <inkml:trace contextRef="#ctx0" brushRef="#br0" timeOffset="4600.681">22108 3792 2350 0,'0'0'583'15,"0"0"-503"-15,0 0-38 0,-12-48 13 0,6 32 53 0,0 2-2 16,-2 0-40-16,0 3-8 0,-2 5-14 16,-1 3-12-16,-2 3-32 0,1 7-2 0,-2 8-46 15,-1 4 0-15,-1 12 13 16,0-1 4-16,4 3 15 0,0 1 13 15,5-5-20-15,1 0-34 0,3-3 6 0,1-7 12 16,2-5-5-16,2-5 8 16,3-5 36-16,2-4 32 0,0-1 58 0,3-6 41 15,1-1 15-15,-1-4-45 0,2 0-28 16,-1-2-22-16,-1 0-13 0,2 1-19 16,-2 6-17-16,1 1-2 0,0 4-4 15,0 2-25-15,2 8 29 0,0 3 28 16,0 5 1-16,-1 1-17 0,-1 1 0 15,0-1-12-15,-2-2-38 0,-1-3-12 16,-1-5-32-16,0-6-39 0,1-2-12 16,0-10-4-16,3-9-132 0,1-10-156 15,0-12-203-15,2-10-500 0,-6 8 317 16</inkml:trace>
  <inkml:trace contextRef="#ctx0" brushRef="#br0" timeOffset="4801.717">22201 3472 1278 0,'0'0'416'16,"0"0"-20"-16,-15-51 19 0,12 37-6 15,-1 2-19-15,2 8 4 0,1 1-120 16,1 3-151-16,0 3-123 0,0 3-3 0,2 8 3 16,3 14 0-16,2 18 68 0,3 18-11 15,0 8-23-15,1 2-22 16,-3-7-12-16,-2-9-2 0,2-4-1 0,-1-5-47 16,2-9-50-16,-1-10-54 0,0-13-28 15,2-6-37-15,1-2 26 16,3-6 55-16,3-3-95 0,2-14-202 0,0-12 5 15,1-14-363-15,-5 2-454 0</inkml:trace>
  <inkml:trace contextRef="#ctx0" brushRef="#br0" timeOffset="4952.036">22388 3506 2187 0,'0'0'439'0,"0"0"-82"16,0 0 40-16,-11-37-74 0,10 37-162 16,1 1-161-16,1 9-3 0,3 12 3 15,3 13 54-15,0 16 25 0,0 7-26 0,-1-3-27 16,-2-5-10-16,-1-14-5 15,1-9-11-15,0-4-2 0,2-7-20 16,2 6-20-16,3 1-77 0,1-3-120 0,4-4-228 16,-3-8-711-16,8-11-853 0</inkml:trace>
  <inkml:trace contextRef="#ctx0" brushRef="#br0" timeOffset="6817.588">23099 3775 1522 0,'0'0'478'0,"0"0"-158"0,0 0 4 15,0 0-60-15,0 0 8 16,0 0-14-16,0 0-23 0,0 0-56 16,0 0-109-16,0 0-17 0,0 0 126 0,0 0-1 15,18-28-42-15,-2 9-65 0,2-3-53 16,0-4-18-16,-1 2-19 0,-2-3-27 16,-3 3-4-16,-4 3 32 0,-4 1 17 15,-3 2 1-15,-1 5 12 0,-3 3-12 16,-3 2-15-16,-1 5 11 15,-3 2-39-15,-1 1 6 0,-1 8 0 0,0 4-10 16,-1 7-9-16,1 5 31 0,4 4 24 16,1 3 1-16,3 1 3 0,3-4 12 15,1 0-15-15,5-5-21 0,4-5-4 16,4-5 25-16,2-3 2 0,4-7 35 16,1-3 10-16,4-9 25 0,3-5-13 15,-1-7-13-15,4-9-46 0,3-14-51 16,-2-7-29-16,-3-4-23 0,-8 1 25 15,-7 3-42-15,-8 2-6 0,-5-2 41 16,-2 3 66-16,-5 1 19 0,-2 7 50 16,0 11-6-16,2 9 78 0,1 7-34 15,0 3 29-15,-2 1 13 0,1 4-27 0,2 3-51 16,-1 2-52-16,1 9-61 16,0 5-22-16,0 12 52 0,2 14 31 15,2 14 2-15,1 6 10 0,5-1-12 0,2-4 0 16,4-9-3-16,-1-8 3 0,-1-8 13 15,1-6-13-15,0-6-2 0,4 1 2 16,0 3 0-16,3-3 28 0,-1-4 10 16,2-6-10-16,-1-4 3 0,0-5 15 15,-1-3-18-15,1-9-28 0,-2-5-9 16,2-7-47-16,-4-3-28 0,-2-4 0 16,-3 0 25-16,-4 1 31 0,-2-1 28 15,-2 8 9-15,0 2 16 0,-3 7 16 16,0 8 37-16,1 3-20 0,0 3-58 15,1 6-70-15,-1 5-20 0,2 6 68 16,0 4 22-16,0 4 22 0,0 0-10 16,2-2 3-16,2-1-15 0,1-4-13 15,1-4 12-15,1-4-11 0,3-4 12 16,0-4 9-16,4-2 32 0,-1-7 5 16,1-5-24-16,1-5-22 0,-2-1-3 15,1-3-13-15,-1-1 16 0,1 3 2 0,-4 1-2 16,-1 5-7-16,0 4 4 15,-3 5 3-15,0 4 0 0,0 3 1 16,1 4 35-16,3 7 14 0,0 2-19 0,-2 2-15 16,1 1-1-16,-2-1-12 0,0 0-3 15,-1-5 0-15,2 1-2 0,-4-5-41 16,1-4-13-16,0-1-22 0,0-4 16 16,0-2 62-16,2-5 18 0,1-4-6 15,-1-4 4-15,-1-2-5 0,0-1-10 16,1 1 20-16,-2 1-9 0,0 5-9 15,1 1-3-15,-1 6 0 0,2 2 13 16,-2 2-3-16,1 4-8 0,1 2 9 16,0 4 4-16,1 0-4 0,-1 0-11 15,-1-1 0-15,1 0 0 0,-1-1-12 16,1-3-4-16,-1-3-8 0,1-2-17 16,2 0 1-16,1-5 18 0,1-3 0 15,1-3 7-15,2-1 15 0,-1 1 11 16,1-1 8-16,0 3-7 0,-3 3 10 0,1 3 25 15,0 3 2-15,0 2-24 16,-1 3-25-16,-1 4 31 0,1-1-6 16,-1-1-3-16,-1 1-4 0,0-2-18 15,-2-3 0-15,0-2 0 0,0-1 15 0,1-8 37 16,0-5-52-16,0-5-83 16,3-3-88-16,-4-5 0 0,-2-2 16 0,-1 2 56 15,-4 1 99-15,0 1 22 0,0 8 25 16,-3 0 56-16,0 7-5 0,0 3-13 15,2 5-8-15,0 1-77 0,1 5-123 16,-1 8 63-16,1 2 60 0,0 4 37 16,0 2-18-16,3 0 15 0,2-1-33 15,1-1-1-15,2-6 2 0,2 0 17 16,-1-4 3-16,1-3 18 0,-1-3 13 16,0-2 15-16,-2-1 6 0,1-3 16 15,-1-3-7-15,0-1-12 0,-2-1-19 16,1-2-15-16,-1 2-12 0,0 2-25 15,-1 2 0-15,0 2-11 0,1 2 9 0,0 3-46 16,2 3 48-16,3 2 16 16,-1 3-16-16,2 1 0 0,2-2-1 15,-2 0 0-15,0-3-2 0,0-1-22 0,0-1 10 16,0-5 2-16,0-1 13 16,1-6 25-16,2-6-25 0,-1-3-22 15,2-4-5-15,0-2 21 0,0-4 6 0,-1-2 21 16,2-3-2-16,-2-6 54 0,1-8-57 15,-2-12 16-15,-2-5-31 0,-1 1 1 16,-2-1-2-16,-3 7-1 0,-1-3 1 16,-2 0 17-16,-2 1-15 0,0 12 13 15,0 10 19-15,-2 13-19 0,0 8 25 16,0 5 15-16,0 0 21 0,1 5 46 16,1 2-39-16,-2 2-83 0,0 4-61 0,0 8-39 15,-1 12 21-15,0 20 40 16,3 19 39-16,0 9 18 0,4 2 16 15,5-6 5-15,4-10 4 0,2 3-3 0,1-9-25 16,0-8 15-16,-1-12-18 16,-2-9-12-16,1-6-16 0,3 3 13 15,1-2-18-15,4-2 9 0,-4-5-16 0,-3-5-11 16,-1-6-7-16,-3-3 9 0,-2-11 34 16,0-5-52-16,-4-6-61 0,-1-10-53 15,-4-8 12-15,-2-10-13 0,-4 7 55 16,-2 11 115-16,4 12 46 0,1 14 28 15,-1 1 25-15,0 2 19 0,1 5-91 16,2 1-27-16,0 3-108 0,1 10 60 16,0 7 48-16,1 3 37 0,3 6 0 15,2-1-6-15,1-1-19 16,5 0 1-16,0-3 2 0,4-4 7 0,-3 0 21 16,3-5 0-16,-3 1 3 0,0-6-25 15,-3 0-5-15,-2-4-16 0,-4-1-3 16,-3-1-31-16,-1-3-55 0,-7 1-25 15,-5 2 0-15,-7-1-51 0,-10-3-132 16,-13-5-322-16,-11-11-604 0,7 1-645 16</inkml:trace>
  <inkml:trace contextRef="#ctx0" brushRef="#br0" timeOffset="6967.068">24589 2975 3350 0,'0'4'978'0,"7"-2"-941"0,6-1 0 0,5 1 179 0,12 1 76 15,14-3-75-15,18-12-37 0,9-6-31 16,3-8-82-16,0-3-67 0,-9-4-55 16,1 2-173-16,-6 0-56 0,-6 1-338 15,-17 12-1029-15,-5 1-947 0</inkml:trace>
  <inkml:trace contextRef="#ctx0" brushRef="#br0" timeOffset="7901.013">23457 4882 2592 0,'0'0'344'16,"0"0"-196"-16,0 0 2 0,0 0 70 15,0 0 2-15,-44-43-61 0,35 33-17 16,2 2-5-16,-2 2-30 0,2 0-37 15,1 2-38-15,-1 4-19 0,-2 0-15 16,1 0-28-16,0 5-40 0,-2 6-13 16,0 5-13-16,2 4 24 0,2 6 30 15,1 2 8-15,2 0 17 0,3-2-14 16,0-2-8-16,2-5-8 0,3-4-5 16,1-6 6-16,2-4 3 0,2-4 12 0,-1-1 29 15,1-4 33-15,1-3 21 16,-1-6-4-16,1-2-3 0,0 0-15 15,-2 0-16-15,-1-1-14 0,-1 5-2 0,-2 3 0 16,-1 5 12-16,-1 2-12 16,0 1 13-16,1 4-13 0,2 3 56 15,2 1-24-15,1 2-20 0,-1 0 10 0,0 0-11 16,1-2-11-16,-2-3-19 0,1-4-13 16,0-1 32-16,3-8 33 0,0-6-8 15,3-7-25-15,4-11-38 0,4-13-9 16,2-7-6-16,-3 4 52 0,-5 9 1 15,-7 14 28-15,-3 8-12 0,-1 2-13 16,0 3 9-16,-3 2 17 0,-2 6 38 16,0 4 39-16,-5 4-106 0,-4 7-50 15,1 5-23-15,-3 8 43 0,0 3 30 16,1 3 15-16,1-1-3 0,1-3-12 16,5-1-13-16,1-5-6 0,2-3 1 15,3-2 2-15,3-6 1 0,3-1 15 16,-1-2 28-16,2-4 10 0,1-1 1 15,0 2-2-15,2-3-6 0,-2 0-31 16,-1 1-1-16,0 2-13 0,0 0 13 16,-1 0 1-16,0 2 0 0,0-1 2 0,-1 1 20 15,0-2 0-15,-1 1-7 16,1-2 10-16,-1-2 12 0,1 0 32 0,0-6 36 16,2-3 84-16,1-5-50 0,-1-5-63 15,2-7-51-15,-1-1-25 16,-3-4-37-16,-2-2 3 0,-4 0-30 0,-2 4 8 15,0 1 50-15,-4 7 6 0,-4 6 34 16,2 6 6-16,-2 7 15 0,0 2-55 16,-1 8-52-16,1 8-37 0,1 12 47 15,2 2 42-15,4 6 15 0,1 0-15 16,8-9-6-16,3 2-6 0,3-5-16 16,5-7-19-16,2-5 44 0,4-9-12 15,3-4-13-15,2-10-77 0,2-9-151 16,6-12-314-16,-8 6-950 0,6-14-498 0</inkml:trace>
  <inkml:trace contextRef="#ctx0" brushRef="#br0" timeOffset="8601.509">24709 4493 2697 0,'0'0'376'0,"0"0"-126"15,0 0-50-15,0 0 72 0,0 0-43 0,0 0-62 16,0 0-55-16,0 0-103 0,0 0-9 16,0 0-90-16,0 0 49 0,0 0 41 15,0 0 34-15,0 0-2 0,-9 49-11 16,14-35-21-16,0-4-12 0,2-1-16 15,0-4 6-15,-1-2 0 0,0-3 21 16,0-3-1-16,-1-4-45 0,-1-6 4 16,-2-6-37-16,-1-4-39 0,-1 0-38 15,-7-5 14-15,-3 4 77 0,0 1 50 0,-4 4 16 16,2 6 127-16,2 4 2 0,4 6-18 16,-1 3-46-16,6 3-65 0,1 9-25 15,1 3 25-15,8 3 51 0,-2 1 8 16,4 2-24-16,3-3-35 0,1-5 0 15,3-1-14-15,3-8 14 0,-1-4 32 16,3-2 12-16,0-12 9 0,4-12-53 16,3-12-46-16,-1-14 3 15,-3 0-2-15,-10-1 45 0,-8 8 20 0,-7 7 33 16,-3-2 3-16,-5 2 53 0,-4 6 6 16,4 6 33-16,0 9-30 0,3 6 1 15,-2 1 41-15,1 4-1 0,2 2-49 16,2 4-110-16,1 7-58 0,0 10-55 15,4 21 71-15,7 24 42 0,0 14 1 16,-1 9 1-16,3 0-2 0,-2-3 0 16,2 1 0-16,-2 5 0 0,4-1 2 15,-3-2-2-15,3-5-15 0,3-8-34 0,1-8-55 16,0-8 27-16,-1-15-3 16,-3-14 3-16,-3-13 18 0,-1-7 59 15,1-6 42-15,0-1 57 0,-1-5 33 0,-4-9 24 16,-6-12 22-16,-5-12-78 15,-17-16-69-15,-8-6-31 0,-7 3-22 0,4 11-8 16,6 16 2-16,4 8 7 0,1 5-28 16,-1 0 1-16,0 3-44 0,-2 0-37 15,4 4-37-15,5 3-112 0,4 1-143 16,6-1-586-16,4 2-678 0</inkml:trace>
  <inkml:trace contextRef="#ctx0" brushRef="#br0" timeOffset="9016.932">25840 4014 2436 0,'0'0'621'0,"0"0"-355"0,0 0 54 0,-14-46-8 15,10 34-55-15,2 2-58 16,-2 0-41-16,0 2-35 0,1 1-34 16,-3 3-30-16,-1 1-44 0,-2 0-15 0,-4 1-37 15,-3 2-24-15,-1 5-22 0,-4 6 27 16,-3 10 29-16,0 6 8 0,0 14 19 16,7 8 3-16,5-2-3 0,9-11-18 15,5-11-10-15,5-7 0 0,4 2-9 16,5 2 37-16,6 0-22 0,0-2 21 15,4-4-1-15,1 1 2 0,-4-4-12 16,-1-1-32-16,-6-2-24 0,-4-3-7 16,-6 0-18-16,-5-2-18 0,-3 0 8 15,-9 1 9-15,-5 0-67 0,-6-1-35 16,-5 0-2-16,-3-3 35 0,0-2 41 0,2-5-19 16,6-4-84-16,3-5-134 15,7-5-271-15,5 4-92 0</inkml:trace>
  <inkml:trace contextRef="#ctx0" brushRef="#br0" timeOffset="9982.951">25976 4083 2135 0,'0'0'488'15,"0"0"-147"-15,0 0-62 0,0 0 99 16,0 0-47-16,0 0-71 0,0 0-117 16,0 0-56-16,-46 28-13 0,27-15-15 15,0 3-22-15,1 1-37 0,1 0 0 16,3 2-25-16,5-2-8 0,1 2-5 15,4-2-5-15,4-4 3 0,0-2-10 16,5-1 4-16,4-4 28 0,2-3 18 16,3-3 37-16,1 0 10 0,3-4 21 15,-1-4 28-15,1-3-7 0,-2-2-36 16,2 1-19-16,-5 2-34 0,-1 0-25 16,-4 6 6-16,-4 2 19 0,-1 1-24 15,-2 1-41-15,0 0 10 0,1 1 42 16,1 4 13-16,1 0 13 0,-2 1-1 15,0-1-12-15,0 0 0 0,1-2-31 0,-1-1-9 16,2-2 6-16,0 0 34 16,4-4 32-16,-1-2-1 0,3-5-16 15,-1-3-15-15,1-2-2 0,0-1 2 0,-1 2 19 16,0-1-5-16,-2 7-14 16,-1 4-3-16,-1 3-22 0,-1 2 1 15,3 2-35-15,-2 5 59 0,3 3 31 0,-2 4 0 16,1 0-13-16,-1 3-2 0,-2-4-1 15,0 0-12-15,0-1-3 0,-2-6 0 16,-1 1-15-16,1-6-7 0,0-1 22 16,0 0 20-16,2-3 44 0,0-3 32 15,2-4-35-15,2-3-45 0,-1 0-15 16,2-1-1-16,-4 4-2 0,1 2-38 16,-2 2-22-16,1 5-6 0,-1 1 10 15,1 3 46-15,4 2 12 0,-2 2 27 16,1 0-14-16,0 3-10 0,2-2 9 15,-5 0-12-15,1-1-1 0,1-4-14 16,0 0 15-16,-1-3 12 0,-1-1 37 16,3-5 10-16,0-4-50 0,1-2-9 15,-1 0-22-15,1-1 4 0,0 0 18 16,-4 3 15-16,-1 3-2 0,-2 2-13 16,2 4-1-16,-4 1-15 0,0 1-45 0,2 4 61 15,-1 2 3-15,3 2 18 16,-2-1-19-16,1 1 9 0,1-4-11 0,-1 0-3 15,-1-3-34-15,2 1 0 0,0-3 37 16,1-1 45-16,1-7 47 16,3-1-67-16,0-5-25 0,0-2-31 0,0-3-3 15,-4 0 33-15,1 1 1 0,-2-1 1 16,-3 2 27-16,0 2-28 0,-1-1-2 16,0 6 0-16,0 1-1 0,0 4-10 15,0 1-2-15,0 4-44 0,0-1-52 16,0 1-34-16,0 0-4 0,0 0-4 15,0 0-15-15,0 0-14 0,0 1 39 16,0 1 64-16,-1-1 79 0,1 0 26 16,-1-1 56-16,-1 0 13 0,-2 0-38 15,-2 0-7-15,-2-1-19 0,0-2-2 16,-1 1 2-16,2 0 16 0,-2 0 16 0,2 2 7 16,1 2-17-16,0 2 3 0,3 4-6 15,-1 2-19-15,1 6 25 16,3 2-6-16,0 4-1 0,5 0 1 0,2-1-25 15,3 0-7-15,4-7-16 0,-1-3 35 16,5-3 13-16,-2-4-4 0,4-4-15 16,-1-1-6-16,2-9-25 0,1-5-142 15,1-7-150-15,-2-5-247 0,-1 6-1029 16,3-17-593-16</inkml:trace>
  <inkml:trace contextRef="#ctx0" brushRef="#br0" timeOffset="10332.137">26970 3410 2549 0,'0'0'751'0,"0"0"-421"0,0 0 17 0,0 0-155 0,0 0-97 0,0 0-95 16,0 0 0-16,0 0 44 0,9 74 30 15,-1-24-9-15,0 4-21 0,0-1-16 16,-1-7-7-16,-3-6-2 0,0-7-18 15,-2-5-1-15,0-6 0 0,-1-2-56 16,2 2-111-16,-3 2-85 0,2 2-114 16,-2-7-277-16,0-4-597 0,-2-5-566 0</inkml:trace>
  <inkml:trace contextRef="#ctx0" brushRef="#br0" timeOffset="11333.737">26874 3850 3169 0,'0'0'496'0,"0"0"-338"15,0 0-73-15,0 0 15 0,44-20-2 16,-25 13-29-16,0-3-19 0,4-1-41 0,-3 1-9 16,-3 0-40-16,1 2-1 0,-3 0 22 15,-3 4-2-15,-1 1-11 0,-3 0 0 16,0 3-12-16,0 3 13 16,-3 3 31-16,3 0 0 0,-3 2 19 0,4 2-7 15,-2 0-10-15,1 0 11 0,1-3 9 16,1-2 29-16,-2-1 17 15,3-2 4-15,-1-2 12 0,2-4-3 0,-3-3 15 16,1-3 83-16,0-1-78 0,-3-2-42 16,0 0-29-16,-2 1 13 0,-3 2 0 15,0 4 0-15,-2-1 15 0,0 7 0 16,0 0-15-16,0 0-43 0,0 7-33 16,2 4-55-16,2 5 88 0,3 12 21 15,2 0-18-15,0 5-3 0,4 8-1 16,-1-9 1-16,1 4-1 0,-3 7-2 15,-2 1-31-15,-6 13-21 0,-2 3-18 16,-8-3-1-16,-5-7 19 0,-1-13-13 16,2-6-18-16,1-11 33 0,4-7 53 0,-6 0 50 15,2-4 21-15,-3-1-7 16,1-7-39-16,0-4-4 0,-3-8-21 0,3-9 4 16,1-10-8-16,2-17-11 0,8-14-31 15,2-8-53-15,10 0 16 0,8 7-22 16,0 7-63-16,6 3-6 0,1 3 16 15,2 2 29-15,-6 9 50 0,0 8 51 16,-5 9 28-16,-3 3 16 0,1 1-13 16,1 2 57-16,1 2 28 0,-5 5 34 15,-3 5-17-15,-1 3-99 0,0 7 13 16,-1 4-1-16,-3 6 35 0,3 4 13 16,-2 4 2-16,0 2-30 0,-1 2 5 15,2 1-24-15,-1-1-1 0,0 0-16 16,-1 0-2-16,1-1 2 0,1 2-2 15,-4-4-1-15,0-1-27 0,-1-4 16 16,0-5 10-16,0-4 2 0,-1-3 3 16,-1-6 28-16,-4-3 0 0,2-2 46 0,-1-6-18 15,-4-5-59-15,0-6 0 16,-2-9 0-16,-1-12 19 0,0-10 15 16,5-7 9-16,5 6-18 0,2 8 3 0,2 14 2 15,3 7-5-15,3 3-4 0,4-2 7 16,3 1-9-16,3-1-16 0,4 3-3 15,0 2-1-15,1 6-24 0,-6 0 0 16,1 3-2-16,-5 1-7 0,-3 5-12 16,-2-1 34-16,-4 2-72 0,-4 2-61 15,0 2-19-15,-6 6 55 0,-2 6 72 16,-6 3 24-16,1 4-5 0,-3 1 16 16,5 0 2-16,0-1 16 0,6-4 46 15,3-2-2-15,4-2 5 0,5-4 37 16,4-1 9-16,4-1-6 0,3-3-15 15,3-3-7-15,-2-3-10 0,5-1-12 16,-1-6-18-16,0-3-28 0,-2-4 1 16,0-2 14-16,-3-5-30 0,-1 0-9 15,-3-4-37-15,-3 0-21 0,-5-2-10 0,-4 0 4 16,-4 2 2-16,-4 0 10 16,-5 5 24-16,-1 6 12 0,-3 8 25 15,1 3 0-15,-1 7-11 0,-1 9-20 0,1 8 25 16,-1 11 6-16,3 10 18 15,1-2 4-15,8-5-22 0,4-5-14 0,8-9-35 16,6-1-35-16,5-2 44 0,12-8 15 16,10-10-77-16,9-9-215 0,-6-5-780 15,-5-8-1431-15</inkml:trace>
  <inkml:trace contextRef="#ctx0" brushRef="#br0" timeOffset="12266.839">17005 7654 2315 0,'0'0'236'0,"0"0"-136"0,0 0-29 0,0 0 151 0,0 0 53 0,0 0 31 16,0 0-56-16,0 0 17 0,37-37-14 0,-37 33 5 16,0-1-15-16,-1 0-50 15,-4-3-92-15,-3-1-72 0,-3 0-29 16,-3 0-30-16,-3 1-31 0,-4 4 9 0,-1 3-28 15,0 2 3-15,2 10 1 16,-4 4 2-16,5 9 12 0,0 8 6 16,3 13 19-16,7 9 0 0,7 5 13 0,7-2-7 15,12-6 6-15,5-7 3 0,0-6 3 16,1-9 1-16,6 1-4 0,7-1-9 16,5 2 10-16,0-3 21 0,-10-8 2 15,-12-10 14-15,-3 1-15 0,0 3 24 16,2 1 3-16,-3 1-3 0,-6 0-4 15,-7-1 7-15,-4 2 28 0,-13 0 24 16,-12 5-32-16,-18 3-48 0,-17 0-53 16,-12-2 16-16,2-7 13 0,9-7 24 15,7-7 34-15,13-2-34 0,11-7-15 16,9-2-56-16,6-7-28 0,-1-14-32 16,2-19-95-16,12-23-178 0,11-10-260 15,22-5-518-15,-1 25-433 0</inkml:trace>
  <inkml:trace contextRef="#ctx0" brushRef="#br0" timeOffset="12467.114">17305 7333 1216 0,'0'0'1878'16,"0"0"-1496"-16,0 0-135 16,0 0-61-16,0 0-61 0,0 0-5 15,-4 57-20-15,4-15-1 0,4 16-3 0,5 7-9 16,9 1-16-16,-3-1-22 0,2-7-12 15,-2 3-9-15,-2 1-16 0,0 2-12 16,-6-2-13-16,2-1-86 0,-4-6-86 16,1-13-88-16,-2-11-95 0,-1-13-271 15,-1-8-535-15,-2-4-558 0</inkml:trace>
  <inkml:trace contextRef="#ctx0" brushRef="#br0" timeOffset="13118.2">17299 7985 2983 0,'0'0'390'0,"0"0"-250"0,44-8 186 15,-21 0-68-15,3-4-49 0,3-2-45 16,-2-4-56-16,-3 0-15 0,3-2-47 16,-3 0-28-16,-3-2-17 0,-2 2-1 0,-1 1-1 15,-5 3-26-15,-3 3-7 16,-2 4-9-16,-4 2-13 0,-3 5 7 0,-1 2 6 15,0 0-23-15,-1 2-2 0,-1 6-9 16,-2 4-1-16,0 7 22 0,-2 10 43 16,2 2 11-16,2 2 0 0,-2 1 2 15,4-7-1-15,0 2 1 0,0-4-2 16,6-4 2-16,-2-4 1 0,4-6 18 16,0 0-4-16,1-3 4 0,-1-3 3 15,2 1 9-15,3 0 0 0,-1-2 3 16,-1 4-9-16,2-1-6 0,0 2-4 15,-2 1-12-15,-1 1 28 0,-1 1-3 16,1 2 3-16,-1-4-6 0,0-1 3 16,-2-3 15-16,1 0 13 0,2-5-4 15,-1-1-15-15,1-5 18 0,2-6 34 16,1-4 19-16,3-5-32 0,-3-4-45 0,2-4-29 16,-3 2-2-16,-1-3-2 0,2 2-10 15,-4 3-1-15,-2 4-14 0,-1 7-10 16,1 5 0-16,-6 5 13 0,3 3-10 15,-2 1-9-15,2 6 43 0,1 3 27 16,1 6-3-16,2 0 1 0,2 2-14 16,-3 0-11-16,5 0-1 0,-2-1 1 15,1-4 0-15,-2-2 0 0,2-4-12 16,-2-5-16-16,2-2 1 0,-2-1 27 16,2-9 61-16,0-2-15 0,1-6-46 15,0-1-9-15,0-4-25 0,-3 4 13 16,-1-1 20-16,-1 5 1 0,0 6-22 15,-2 2-52-15,-1 7 7 0,-2 0 42 16,2 7 25-16,-2 3 37 0,1 4-31 16,-1 2-6-16,0 0-67 0,3-1-35 15,-3-2-9-15,1-3-54 0,1-5-142 16,0-5-306-16,3-2-562 0,1-4-736 16</inkml:trace>
  <inkml:trace contextRef="#ctx0" brushRef="#br0" timeOffset="13553.058">18390 7687 2708 0,'0'0'450'0,"0"0"-275"0,0 0 105 0,0 0 13 0,0 0-95 0,-36-1-98 16,32 10-69-16,-2 2 19 0,4 5-19 15,1 4-9-15,1 2 6 0,1 4 18 16,5-2 4-16,1 1-19 0,5-3-16 15,2-1-15-15,1-3-3 0,2-4-18 16,3-1 8-16,-1-4-6 0,3-4 19 16,-1-4 12-16,0-1 7 15,0-6 8-15,-1-6 13 0,0-4 7 0,0-5-1 16,4-12-46-16,-2-9-12 0,1-13-47 16,-5-3-21-16,-7 0-19 0,-7-1-4 15,-4 4 22-15,-4-4 20 0,-5-4 61 16,-3 0 37-16,-3 1 10 0,-1 4 22 15,1 4 17-15,3 13 20 0,4 13-4 16,4 11-4-16,1 9 13 0,1 2-1 0,0 3 7 16,0 1-29-16,2 3-88 0,0 9-46 15,4 13-15-15,3 23 52 0,9 23 9 16,1 16 28-16,3 3-28 0,1-4 18 16,-4-12 0-16,-1-2 16 0,1-6-19 15,-1-6-15-15,-1-6-2 16,-1-14-41-16,-3-10-128 0,-3-11-87 0,-1-8-14 15,3-2-75-15,-2-5-180 0,1-2-615 16,0-23-862-16</inkml:trace>
  <inkml:trace contextRef="#ctx0" brushRef="#br0" timeOffset="13722.655">18636 7519 1197 0,'0'0'2254'0,"0"0"-2064"0,0 0-133 0,0 0 113 0,0 0 54 16,50 26 0-16,-29-27-26 0,6-6-6 0,2-6-30 16,4-2-110-16,-1-6-52 0,1 1-153 15,-4-2-205-15,0 0-148 16,-7 6-864-16,1-10-1135 0</inkml:trace>
  <inkml:trace contextRef="#ctx0" brushRef="#br0" timeOffset="14184.371">19610 7607 3567 0,'0'0'499'0,"0"0"-440"15,0 0 91-15,0 0-119 0,0 0-29 0,0 0 110 16,78-10 54-16,-4-12 62 0,12-6-87 16,11-4-55-16,0 0-46 0,-3 0-4 15,1 3-18-15,1 0 1 0,0 3-7 16,-5 0-11-16,-4 3-1 0,-6 1 0 16,-7 3 0-16,-6-1-1 0,-8 5-1 15,-6-2-16-15,-14 6-25 0,-11 2-67 16,-11 3-16-16,-5-1-49 0,-2-2-62 15,-1 0-93-15,-6-4-231 0,-4 2-648 16,-4 0-769-16</inkml:trace>
  <inkml:trace contextRef="#ctx0" brushRef="#br0" timeOffset="14451.016">20511 6975 3175 0,'0'0'280'15,"0"0"-106"-15,52 27 63 0,-12-15 2 16,12 2-5-16,7-1-61 0,-3-4-28 0,-1 0-6 16,-4-3-32-16,-4 1-46 0,0 0-33 15,-10-1-10-15,-7-2-3 0,-8 3-11 16,-6-3 14-16,1 2-3 0,-3 2-14 16,-1 2-1-16,-9 1-1 0,-4 1 1 15,-8 4 95-15,-9 3 27 0,-14 8-19 16,-15 8-48-16,-19 6-22 0,-7-1-18 15,4-1-15-15,7-7 0 0,18-9-15 16,8-7-49-16,13-5-69 0,5-5-81 16,3-1-71-16,-1-2-281 0,5-2-923 15,7-13-1178-15</inkml:trace>
  <inkml:trace contextRef="#ctx0" brushRef="#br0" timeOffset="18465.614">22889 7091 2709 0,'0'6'277'0,"0"-3"-178"0,0 0 0 0,0 0 32 0,0 2-10 16,0-3-4-16,1 0-9 0,0-1-7 15,0-1-19-15,2-2-16 0,2-2 12 16,3-5 95-16,1-4-35 0,6-5-61 16,0-4-49-16,4-4-28 0,0-3-12 15,1 1-4-15,-3 0-12 0,-2 1-3 16,-3 0 3-16,-2 4 0 16,-5 1-3-16,-2 6 31 0,-3 0 6 0,-1 7 22 15,-5 3-9-15,-3 2 18 0,0 4-36 16,-2 2 11-16,-3 6-12 0,0 6-25 15,0 6 0-15,1 3 25 0,4 5 1 16,2 1 18-16,3 1-4 0,2-1-15 16,2-2-11-16,3-5 9 0,4-1-20 15,1-6 20-15,3-3 2 0,3-5 15 16,0-5 54-16,2-2 18 0,1-6 27 0,2-5 49 16,2-6-46-16,-1-7-56 0,4-8-33 15,1-9-28-15,1-9-37 16,-7-2-18-16,-4 1 9 0,-9 4 18 0,-5 1-6 15,-1 0 1-15,-6-1 8 0,-3 5 25 16,0 6 6-16,1 7 9 0,2 11 7 16,0 2 9-16,-1 0-7 0,1 3 4 15,0 1 12-15,2 7-22 0,1 4-9 16,1 1-9-16,-1 3-61 0,-1 8-59 16,2 12 34-16,1 14 80 0,1 14 6 15,3 10 24-15,6-1-23 0,2-2 0 16,1-7 1-16,3-2-2 0,-2-10-13 15,0-8 1-15,-2-9-10 0,0-4 19 16,5 1-9-16,0 0-3 0,3-2 15 16,1-7 13-16,-2-3-10 0,2-5 15 0,-2-3 16 15,-3-7-6-15,0-6-28 16,-2-2-25-16,-1-7-12 0,-1-3-40 16,-4-4-10-16,-1-2-15 0,-3-1 43 0,-3-1 39 15,-2 2 20-15,-2 3 3 16,-3 7 35-16,2 5 12 0,0 8 36 15,-1 3-21-15,3 6-28 0,-3 0-37 0,2 8-62 16,-2 5-35-16,-1 5 29 0,2 4 40 16,2 2 26-16,1 0-1 0,2-1-16 15,0-1 17-15,3-3-29 0,1-2 19 16,4-3 8-16,1 0 4 0,1-4 0 16,2-3 29-16,-1-3 5 0,0 0 22 15,2-3 3-15,-3-1-10 0,-1 0-8 16,-1 0-1-16,-2 0-18 0,-1-3-1 15,-1 2-5-15,-2-1-1 0,-2 2-3 16,0-1-9-16,0 1 19 0,0 0-20 16,0 0 0-16,0 0-1 0,0 0-1 15,0 0 0-15,0 0-3 0,0 0-25 16,0 0-18-16,0 0 15 0,0 0 0 16,0 1-6-16,1 0-9 0,0 1 46 15,0 1 3-15,0 1 15 0,1-1 1 16,-1 3-7-16,0-2 1 0,1-3-1 15,-2 1 4-15,0-1 5 0,0-1-2 16,0 2 8-16,0-2 7 0,1 0 19 0,-1 0 12 16,0 0 14-16,1-2 14 0,-1 1-11 15,1-2 1-15,0-7-19 16,1 2-34-16,0-7-27 0,0-2-3 0,3-4-15 16,1-1-9-16,1-1-13 0,2 4-6 15,0 1-3-15,0 3-6 0,2 4 0 16,-2 3-6-16,0 3 21 0,0 3 6 15,-3 2-2-15,1 0-17 0,-1 4 14 16,2 3 36-16,0 5 16 0,-1 1 5 16,0 3-5-16,-1 0-13 0,1-2-1 15,-2 1 16-15,-2-3-15 0,0-1 0 16,-1-2-1-16,0-5-2 0,0 1-1 16,-1-3-9-16,0-2 10 0,0 0 50 15,-1-2 20-15,1-3-5 0,-1-1-65 0,1-6-3 16,0-2-22-16,0-5 10 15,1-1 14-15,0-2 0 0,1 1 1 16,0-1-1-16,1 3-15 0,0 4-5 16,2 3-10-16,-1 5 3 0,2 2-2 0,0 5 5 15,0 0-24-15,3 5 2 0,0 3 47 16,0 5 15-16,-1 2-3 0,-2 0-12 16,0 1-18-16,-2 0-13 0,-1-2 19 15,-1 0-4-15,-1-4-6 0,-1 1 4 16,0-5-7-16,0-2 4 0,-1-3-20 15,1-1 35-15,0 0 6 0,1-3 47 16,3-2 11-16,-1-2 1 0,1-4-19 16,2-1-15-16,-1-3-7 0,2 3-3 15,-2-1-15-15,0 2-34 0,2 3-25 16,-3 6 19-16,4 2-13 0,-1 4 7 16,2 6 45-16,1 2 1 0,0 3 19 15,0 4-16-15,0-3-3 0,0-1 0 16,-1 0-1-16,2-5-18 0,0-2 16 15,1-4-13-15,0-4-21 0,0 0-37 16,2-7-23-16,1-5-21 0,0-3 45 16,-2-2 51-16,1-4-44 0,-4-1 6 0,-3 1 60 15,-1-3 35-15,-3 3 31 16,-4-2-1-16,0 3-4 0,-5 2-2 16,-2 4 25-16,1 5-9 0,0 3-47 0,1 4-22 15,-1 2-6-15,0 6-56 0,0 5-50 16,0 5 47-16,2 6 59 0,2 0 13 15,2 1-13-15,0-3-1 0,0 1 1 16,3-4-4-16,1-2-17 0,3-4 8 16,1-1 12-16,0-7 1 0,1-2 38 15,0-1 15-15,2-4-19 0,0-5-9 16,1-3 9-16,-2-2-15 0,1-2-17 16,1-1 1-16,-2-2 15 0,1 0-14 15,1 4 61-15,-3 4-47 0,-2 0-17 16,-2 6 58-16,1 4-34 0,-2 1-25 15,2 4-15-15,1 5 15 0,1 2 30 16,1 2-14-16,-1 2-14 0,0-2 0 16,-1 0-2-16,0 0 1 0,-1-4-1 15,0-2 0-15,-3-3-19 0,0-1-2 0,0-3-5 16,-1 0 26-16,3-1 59 0,-2-7-7 16,1-2-18-16,2-2-12 15,-2-3-3-15,0-4-19 0,1-3 0 0,-3-1 19 16,0-4-4-16,-2-1-14 0,0-10-1 15,0-7-23-15,0-11 23 16,2-5 1-16,-1 4 2 0,0 3 0 0,-1 7-1 16,0-1 50-16,0 9-6 0,-2 9-3 15,1 8-6-15,1 7 6 0,0 3 15 16,0 1 9-16,0 4-2 0,0 6-65 16,0 1-31-16,0 8-55 0,3 14 10 15,5 15 76-15,-1 17 21 0,1 9 13 16,0-1 0-16,0-1-16 0,-2-10-18 15,4-2 2-15,-1-9 16 0,0-9-16 16,-1-9-1-16,2-5-1 0,3-1 1 16,2 2 12-16,1-1-13 0,1-6 0 15,-2-5 1-15,1-2-1 0,-2-4 0 0,1-8 0 16,1-4 0-16,-5-4-3 16,1-5-71-16,-2-2-36 0,-4-2 21 15,0-2 12-15,-6 0 19 0,0 0 11 0,-5 3 46 16,-1 7 1-16,1 1 25 15,1 9 34-15,0 4-35 0,1 3-24 16,1 1-74-16,-3 8-31 0,3 4 31 0,2 4 52 16,0 2 22-16,2 2 0 0,6-1 17 15,1-2-17-15,2-3-16 0,4-2 4 16,-1-1 11-16,3-1 2 0,-2-2 1 16,0-1 17-16,-1 1-19 0,-2-1-12 15,-2 1-10-15,-5 0 1 0,1 0-1 16,-6 1 8-16,0 4 13 0,-9-3 1 15,-2 2-2-15,-4-1-26 0,-4-1-16 16,-2 0-12-16,-4-4-10 0,-1-4-32 16,-1-3-115-16,-2-9-281 0,8 0-836 15,-16-20-669-15</inkml:trace>
  <inkml:trace contextRef="#ctx0" brushRef="#br0" timeOffset="18616.435">24158 6270 2914 0,'0'3'619'0,"11"-2"-432"0,3 1-20 0,11-1 103 0,14-1-12 16,17-7-78-16,7-9-20 0,2-3-37 0,-2-3-81 15,-8 1-42-15,-3 1-33 0,-4-1-87 16,1 3-185-16,-13 1-126 16,-10 6-515-16,-2-2-1038 0</inkml:trace>
  <inkml:trace contextRef="#ctx0" brushRef="#br0" timeOffset="19532.825">25545 6299 2885 0,'0'0'403'0,"0"0"-205"15,0 0-78-15,-40 47 35 0,31-26-57 16,0-2 5-16,2 1 24 0,2-2-34 16,2-3-70-16,2-3-23 0,1 0-15 15,0-8-14-15,1-1 11 0,5-1 18 16,0-2 30-16,6-2 29 0,-1-5 10 16,5-6-69-16,1-4-35 0,1-4-46 15,-5-2-22-15,1 1 8 0,-7-3 47 16,-3 4 48-16,-4 2 1 0,-3 3 18 15,-3 3 9-15,-2 4 10 0,0 4 26 16,0 3-5-16,-1 2-40 0,0 6-19 0,0 4-28 16,0 3-16-16,2 6 31 15,1 1 13-15,5 1 3 0,1 0-3 0,0-5 0 16,7-3-3-16,2-5 2 0,4-3 1 16,3-5 47-16,2-3 22 15,4-10-1-15,5-5 1 0,2-11-69 0,4-12-22 16,1-10-53-16,-3-1 13 0,-9 2 15 15,-7 7 47-15,-7 3 10 0,-6 0 36 16,-2-1-8-16,-3 7-1 0,-4 7 16 16,0 5 9-16,-1 3 16 0,-1-1 33 15,-2-1-6-15,0 3 36 0,2 5 9 16,1 6-46-16,4 6-55 0,2 1-49 16,-2 5-23-16,2 13-72 0,2 22 3 15,4 23 68-15,4 14 24 0,5 9 0 16,1-2-2-16,0-3 1 0,-1 3-12 15,-2 3 11-15,-1-1-44 0,-1-3-31 16,3-6-15-16,0-8-19 0,3-12-16 16,1-15 22-16,-1-14 43 0,-3-13 62 15,1-6 32-15,3-3 17 0,3-4 41 16,1-3 25-16,1-11-4 0,0-13-31 0,-2-17-46 16,-4-15-34-16,-8-9-16 0,-12-4-36 15,-13 5-34-15,-8 4-75 16,-3 6-16-16,0 14-49 0,4 11 129 0,6 14 97 15,3 7 57-15,-4 4 41 0,0 1-5 16,0 4-33-16,3 0-8 16,3 7 7-16,5-1-37 0,3-1 6 0,4-1-6 15,2-2-10-15,4-2 13 0,4 0 21 16,6 0 56-16,1-7 3 0,6-6 5 16,4-3-36-16,2-7-74 0,2-3-15 15,0-5-163-15,-2 2-106 0,-3-1-144 16,-1 0-602-16,-8 8-784 0</inkml:trace>
  <inkml:trace contextRef="#ctx0" brushRef="#br0" timeOffset="20333.864">27236 5909 1896 0,'0'0'1190'0,"0"0"-868"0,0 0-1 15,-17-39-54-15,10 26-79 0,-4 1-122 16,2 1-48-16,-2 2-14 0,-3 3-3 15,1 5-1-15,-1 1-35 0,-3 6-24 0,-1 8 0 16,-2 12 21-16,3 1 13 0,1 5 25 16,3 2 0-16,6-3 0 0,1 2-2 15,3-1-14-15,2-5-6 0,1-6-16 16,4-4 0-16,0-7 1 0,5-4 37 16,1-6 15-16,2-6 54 0,3-8-15 15,1-8-54-15,3-10-12 0,0-10-32 16,1-10 41-16,-3-3 3 0,-8 4 22 15,-7 4 9-15,-2 2 8 0,0-1-4 16,-6 2 18-16,-1-1 15 0,-1 1 22 16,-4 7 6-16,5 9-21 0,-1 8 2 15,4 7 31-15,-1 2 24 0,0 3 9 16,1 2-34-16,3 4-48 0,-1 2-59 16,2 9-113-16,3 13-3 0,8 21 82 15,6 21 34-15,0 12 22 0,2 3-10 0,-3-5-12 16,-5-9-3-16,3-4-13 15,-1-6-36-15,-2-11-43 0,-2-13-13 16,0-12 19-16,-1-6 33 0,4-1 29 0,1-5 27 16,3-7 2-16,-1-4-2 15,1-12-62-15,1-15-46 0,-1-12-79 0,-3-9-97 16,-6-2-4-16,-7 12 158 0,0 12 130 16,-1 14 93-16,-3 7 107 0,4 0-2 15,-2 5-8-15,2 4-112 0,0 3-77 16,0 11-1-16,6 4 47 0,-2 5 30 15,2 1-27-15,-2 0-34 0,-1-1-16 16,-1-2-39-16,-2-7-60 0,2-4-68 16,-2-3-103-16,2-7-394 0,0-1-1032 15</inkml:trace>
  <inkml:trace contextRef="#ctx0" brushRef="#br0" timeOffset="20454.789">27368 5539 3283 0,'0'0'381'0,"0"0"-223"0,0 0-26 16,0 0-41-16,0 0-91 0,0 0-3 16,0 0-66-16,0 0-132 0,0 0-237 0,31-40-342 15,-16 28-945-15</inkml:trace>
  <inkml:trace contextRef="#ctx0" brushRef="#br0" timeOffset="20701.02">27806 5125 3491 0,'0'0'386'0,"0"0"-200"16,0 0 26-16,-38-6 70 0,24 12-94 15,1 5-93-15,-3 12-31 0,1 16-55 16,1 19-6-16,6 11 10 0,5 5-10 16,3 1 33-16,3-2-2 0,5 5-3 15,2 6 2-15,2-1-11 0,-1-1-22 16,-1-3-15-16,-4-4-30 0,-3-6-87 15,-1-9-68-15,-2-11-9 0,0-15-55 16,2-14-59-16,0-9-47 0,-2-4-60 16,2-7-320-16,0 0-840 0,2-27 830 0</inkml:trace>
  <inkml:trace contextRef="#ctx0" brushRef="#br0" timeOffset="20886.104">27937 5335 3261 0,'0'0'633'0,"0"0"-465"0,0 0-100 0,0 0-49 16,0 0 65-16,1 47 19 0,-3-8 36 16,-2 17-24-16,2 1-38 0,-2 1-40 15,3-8-16-15,-1-7-21 0,-2-3-2 16,1 2-13-16,1-8-16 0,0-7-68 16,-1-4-68-16,0-4-97 0,-4 4-92 15,-2-1-259-15,-1-2-385 0,2-8-549 16</inkml:trace>
  <inkml:trace contextRef="#ctx0" brushRef="#br0" timeOffset="21999.83">27570 5874 3007 0,'0'0'549'15,"0"0"-127"-15,0 0-50 0,0 0-100 0,0 0-170 16,0 0-68-16,0 0 21 16,73-50-12-16,-18 23-24 0,7-2-16 15,-1-2-3-15,-4 3 0 0,-7 1 0 16,-2-2 1-16,-1 3 11 0,-5-2-9 0,-6 3-3 15,-10 4 0-15,-8 6-40 16,-5 2-21-16,-3 2 5 0,-1 1 56 0,-1 1 10 16,-7 3 26-16,-1 6-6 0,-5 0-30 15,-5 8-101-15,-4 5-10 0,-2 5 43 16,-4 5 59-16,3 4 9 0,-2 4 27 16,2 0-5-16,4-2-19 0,4-1-3 15,2-4 0-15,4-3 0 0,3-6 31 16,8-2 21-16,4-6 10 0,2-2-4 15,3-4-12-15,2-1 13 0,4-5-10 16,0-3-10-16,2-6-5 0,-1-1-12 16,-2-6-19-16,0 0 0 0,-2-4 0 15,-5 1-1-15,-3-2-2 0,-5 4-19 16,-1 2-20-16,-4 5 39 0,-2 4 25 16,0 6-1-16,-2 1-24 0,-2 4-16 15,2 0-63-15,-2 6-47 0,0 4 9 16,-2 3 59-16,4 6 24 0,0 0 6 15,2 1 6-15,0-1-5 0,2-4-4 0,6-1-16 16,0-3 13-16,3-2 34 16,1-4 0-16,1-3 19 0,0-2 3 0,0-3 9 15,0-2 18-15,-1-3-9 0,-2 1 0 16,-5 3-9-16,0 0-6 16,-2 1-23-16,-3 2 10 0,0 1-12 0,0 0-27 15,0 0 12-15,0 0-4 0,0 2 4 16,0 0 12-16,0 1-13 0,2-2 13 15,0 2 3-15,0-3 1 0,2 1 46 16,3-1 5-16,-1 0 3 0,5-4-18 16,-3-2-37-16,2-2 0 0,-1 0-3 15,0-1 3-15,-2 1 13 0,-3 2 11 16,1 0-2-16,-2 2-22 0,-1 2-3 16,-2 2 3-16,1 0 16 0,-1 0-16 15,0 0-71-15,3 2 1 0,1 2 68 16,1-1 2-16,-1 3 2 0,3-1 1 0,-2-1 9 15,1-3 6-15,1-1 13 16,-1 0 18-16,3-3 16 0,0-4-50 16,1-2-15-16,-1-4-58 0,-2-2-16 0,1-1 3 15,-4-1 10-15,-3 2 5 0,-1-2-6 16,-2 3 16-16,-3 0-13 0,-3 0 28 16,1 4 30-16,-2 2-1 0,1 3-13 15,-1 3-16-15,0 2-32 0,2 2 7 16,-2 3 16-16,3 4 15 0,-1 1 3 15,4 4 22-15,1-1 1 0,2 2 15 16,0 1-4-16,2-2 4 0,3-1 6 16,2-3 6-16,0 0 15 0,3-1 1 15,-1-4-1-15,0-2 16 0,3-2-6 16,-2-1-16-16,-1-1 0 0,2-4-22 16,-2-3-15-16,-2-2-15 0,3 0-7 15,-2-3-5-15,0 0 26 0,-3-1 0 16,3 2 0-16,-2 1 1 0,-2 2 18 15,0 2 31-15,-1 4 4 0,-1 3-16 16,2 0-37-16,0 3-77 0,3 8 74 16,1 0 3-16,0 5 31 0,1 4-29 15,-2-3 1-15,2 3-2 0,-3-4 1 0,1-2-2 16,0-3-1-16,-1-3 0 0,-2-2-12 16,-1-4 4-16,-1-2 9 0,0 0 43 15,1-2 25-15,3-5-9 0,-3-3-16 16,3-3-40-16,0 0 33 0,-1-2-11 15,0-2 0-15,1 4-19 0,-3 3-6 16,2 2-37-16,-1 4 6 0,0 4 0 16,4 0-33-16,0 8 33 0,3 1 31 15,0 2 2-15,1 3-2 0,-2-2 0 16,3-2-52-16,-1-2-16 0,-1-3-74 16,0-5-122-16,0-3-335 0,-2-3-1162 15</inkml:trace>
  <inkml:trace contextRef="#ctx0" brushRef="#br0" timeOffset="22216.053">28971 4913 2436 0,'0'0'1343'0,"0"0"-1258"0,0 0-25 0,0 0 116 0,3 66 61 15,0-25 1-15,4 10-7 16,1 7-14-16,4-4-85 0,-3-4-59 0,1-7 0 15,2-2-12-15,-1-9-19 0,-1-7-33 16,-2-6-9-16,1-2-73 0,-1 1-158 16,3 1-118-16,-1 2-56 0,-4-7-351 15,0-5-989-15,-3-9-109 0</inkml:trace>
  <inkml:trace contextRef="#ctx0" brushRef="#br0" timeOffset="22352.653">28966 5347 2805 0,'0'0'1297'0,"0"0"-964"0,0 0-9 16,0 0-45-16,0 0-105 0,0 0-37 0,57-29-25 16,-16 7-103-16,10-8-9 15,7-4-155-15,-5 3-40 0,-7 6-52 16,-10 6-182-16,-11 8-530 0,-8 3-767 0</inkml:trace>
  <inkml:trace contextRef="#ctx0" brushRef="#br0" timeOffset="22733.531">28237 6249 2390 0,'0'0'319'0,"0"0"3"16,-25-36 86-16,21 28-63 0,0 2-27 16,1 3 3-16,1 2-43 0,2 1-110 0,0 1-168 15,0 5-33-15,6 13 33 16,3 13 18-16,2 14 62 0,5 5-16 15,-3-2-37-15,-2-9-24 0,-6-10-3 0,0-9-13 16,0 2-8-16,-2 2-65 0,3 5-70 16,-1 4-20-16,-2-4-40 0,1-1-68 15,-1-5-94-15,1-5-220 0,-2-7-448 16,0-6-675-16</inkml:trace>
  <inkml:trace contextRef="#ctx0" brushRef="#br0" timeOffset="23248.96">28132 6567 3425 0,'0'0'484'16,"0"0"-248"-16,0 0-31 0,0 0-93 15,0 0-78-15,0 0 25 0,0 0-10 16,43-21-40-16,-26 9-9 0,6-2-24 16,-1 0-69-16,-2-3-12 0,-2 4-1 0,-1 2 16 15,-3 1 27-15,-1 2 4 0,-2 3 8 16,-2 4 10-16,-1 1-3 15,0 2 13-15,-2 5 31 0,3 6 28 0,0-1 3 16,0 3 10-16,-1 5-9 0,1-2 6 16,1 1 0-16,1 1 2 0,-3-4 4 15,2 1-7-15,0-2 4 0,-3-5-7 16,2 0-6-16,-2-4-3 0,-1-2-4 16,-1-3-2-16,2-1 18 15,-2-7 44-15,1-3 2 0,2-4-60 0,-1-2-23 16,-1-3-22-16,-1 2 22 0,0-1 31 15,-2 5 6-15,-1 2-3 0,0 5 24 16,-2 2-9-16,1 4-18 0,-1 0-31 16,1 0-3-16,1 7-31 0,5 3 34 15,1 7 18-15,5 5 19 0,1 6-26 16,4 2-11-16,2 10-19 0,1 5-12 16,3 5-27-16,-3 1 0 0,-7-3-19 15,-7-4-10-15,-7-1 13 0,-5 0 3 16,-6-1 24-16,-5-8-2 0,3-6-7 15,2-10 6-15,-2-5 50 0,-2-2 49 16,-3-4 22-16,-3-4-21 0,0-5 5 0,-2-10-55 16,2-9-56-16,-2-11 9 0,3-15-2 15,5-14-29-15,9-5-50 0,10 2-84 16,14 6-205-16,3 10-323 0,-1 14-607 16,2 1-1-16</inkml:trace>
  <inkml:trace contextRef="#ctx0" brushRef="#br0" timeOffset="23833.526">28772 6465 2459 0,'0'0'540'0,"0"0"-159"0,2 41-64 0,-1-18-72 0,0 4-49 0,0 2-69 16,1-1-9-16,1 1-25 0,-1 0-49 16,2-1-20-16,0-2-11 0,0 0-11 15,-1-2-2-15,2 0-3 0,-3-6-25 16,0-4-15-16,2-4-10 0,-3-4 6 15,-1-4 1-15,0-2 21 0,0-3 25 16,-1-5-3-16,-7-5-50 0,0-6-50 16,-5-6-1-16,-6-8 23 0,-4-9 71 0,2 3 10 15,2 3 57-15,4 7 28 0,7 6 6 16,0 1 5-16,3 0-9 16,4 3-16-16,1 2-15 0,4 0-25 0,7 4-28 15,5-1 9-15,1 2-8 0,6 4-4 16,1-2-21-16,1 6-1 0,-2 1-2 15,0 1-4-15,0 2-9 0,-6 3 2 16,-2 3-5-16,-6 2-22 0,-3 2-35 16,-5 1-15-16,-1 2 36 0,-4 2 50 15,-5 2 26-15,1 1 25 0,-1-1 12 16,2-1 21-16,2-2 14 0,3-5-7 16,2-1-12-16,4-3-13 0,4-2 25 15,4 0 41-15,3-3 36 0,6-6-4 16,2-3-52-16,3-4-43 0,0-6-43 15,3-2-49-15,-2-4 0 0,-2 0 15 16,-3-4 10-16,-7 2-16 0,-1-4-19 16,-9 0-33-16,-5 4-7 0,-3 3 24 0,-5 4 47 15,-3 5 28-15,-2 9 53 16,-3 2 3-16,2 4 37 0,-1 8-29 16,1 6-48-16,0 6-16 0,4 3 1 0,2 7 14 15,0 2 4-15,7 0-17 0,1-2-2 16,9-3-18-16,3-6 2 15,6-4 16-15,5-7 46 0,11-7 3 0,7-9-11 16,10-16-38-16,-7-3-101 0,0-13-125 16,-7-2-192-16,-17 13-810 0,2-8-1463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82.64581" units="1/cm"/>
          <inkml:channelProperty channel="Y" name="resolution" value="1205.55554" units="1/cm"/>
          <inkml:channelProperty channel="F" name="resolution" value="22.75278" units="1/deg"/>
          <inkml:channelProperty channel="T" name="resolution" value="1" units="1/dev"/>
        </inkml:channelProperties>
      </inkml:inkSource>
      <inkml:timestamp xml:id="ts0" timeString="2025-01-27T02:44:54.369"/>
    </inkml:context>
    <inkml:brush xml:id="br0">
      <inkml:brushProperty name="width" value="0.05292" units="cm"/>
      <inkml:brushProperty name="height" value="0.05292" units="cm"/>
      <inkml:brushProperty name="color" value="#FF0000"/>
    </inkml:brush>
  </inkml:definitions>
  <inkml:trace contextRef="#ctx0" brushRef="#br0">15857 8267 1015 0,'0'0'501'0,"0"0"-387"0,0 0-68 0,0 0 110 0,0 0-7 15,0 0 30-15,0 0-17 0,0 0-46 16,0 0-116-16,0 0 32 0,0 0 114 15,0 0 12-15,0 0-14 0,0 0 36 16,-14 15 5-16,11-13-13 0,-2 0-23 16,0-1-7-16,0 0-6 0,-4 1-8 0,-2-2-11 15,-4 0-30-15,-3 0-24 0,-3 0-23 16,-5 0-15-16,-7 0-6 0,-10 0-19 16,-10 0-1-16,-3-2-2 0,-3 0 3 15,0-3-15-15,0 2-1 0,-4-1-8 16,-6 1-23-16,-5 0-3 0,-3 0-15 15,-4 2-4-15,0-2-7 0,0 3 22 16,2-1 23-16,2 0 28 0,3 1-10 16,2-1-2-16,1 1-1 0,2 0 16 15,2 0 1-15,4 0 15 0,3-3 6 16,4 3 12-16,3-1-6 0,4-1-6 16,3 2-21-16,2-1 3 0,9 1-3 15,8 0 2-15,7 0-1 0,2-1 0 16,-2 1-1-16,0-1 15 0,-3-1-16 15,3 2 3-15,3 0 12 0,3-1 1 0,2 0 1 16,3 0 14-16,1-1 6 16,4 2 10-16,2-1-6 0,1 0 6 15,1-1-7-15,0 1-3 0,0-3 16 0,1-1 43 16,3-4 0-16,1-4-41 16,1-1-33-16,1-5-22 0,0-3-2 0,2-1-17 15,0-5 4-15,0 1-13 0,-1-4 0 16,-1-2 9-16,2-7 17 0,1-7-9 15,0-7 10-15,2-2-1 0,0 5 1 16,1 5-30-16,-1 7 10 0,0 8-4 16,0 5 0-16,-3 7-9 0,2 2 0 15,2 2 12-15,1-2 22 0,3-2 1 16,-3 6 2-16,1 1 10 0,-1 4-1 16,0-1 1-16,0 2-13 0,1 2-16 15,1 1-12-15,3 1 0 0,2 2 7 16,4 1 17-16,9 0 1 0,9 3 3 15,11 1-1-15,7-1-1 0,4-1 1 16,-1-1 1-16,0-1 0 0,4-2 13 16,4-1-1-16,6-1-9 0,1 0 13 15,7-1 5-15,3 0-8 0,2-1 12 16,0-1-13-16,-1 1-10 0,-3 0 1 16,-3 2-3-16,-3 0 1 0,-3 0 0 0,-5 3-1 15,-6 1 0-15,-5 0 3 0,-5 0 0 16,-4 0 0-16,-6 1-1 0,-2 1 13 15,-12 0 4-15,-6 2-5 0,-7-3-14 16,-3 3-1-16,2 1-11 0,0 1-4 16,3 2-6-16,-3 2-2 0,-3 2 11 15,-2 1 10-15,1 3 3 0,-2 3 13 16,1 2-11-16,-4 1 13 0,0 2-13 16,2 2 0-16,-2 1 0 0,-2 0-2 15,2 1 2-15,-2-1 1 0,-1 0 0 16,1 0-2-16,0 1 0 0,-5-1 2 15,1 1-1-15,0 1 19 0,-2 0-17 16,0-1 8-16,-2-3-12 0,0 2 2 16,0-3 10-16,0-1-12 0,0-1 19 15,-4-3 9-15,-2 0 6 0,1-3-32 16,-4-2 29-16,-2 0 9 0,0-4 3 16,-7 1 9-16,-6 1-3 0,-10-3-12 0,-12 2-15 15,-16-1-19-15,-8-1 0 16,-3-2 10-16,2-1-12 0,1-3-1 0,-3-3 2 15,1 0 0-15,-1 0 1 0,3-3-3 16,2 0-10-16,3-3-33 16,3-1-46-16,4 0-102 0,4-4-110 0,5-3-214 15,12 3-902-15,5-7-846 0</inkml:trace>
  <inkml:trace contextRef="#ctx0" brushRef="#br0" timeOffset="948.52">29306 5570 1774 0,'0'0'1575'0,"-11"36"-1575"0,11 0 0 0,4 23 51 0,2 12 67 16,0 7-23-16,0 3-38 0,-1-6-32 16,-1 10-25-16,-1 5 1 0,-2 8 0 0,1 9 21 15,-2 6-6-15,0 6 3 0,-2 8 15 16,2 2 39-16,-1 10-4 16,-1 4 9-16,1 5 11 0,1 5 14 0,-2 4 6 15,1 3 86-15,0 8-25 0,-1 4-4 16,2 1-62-16,-1 3 101 15,-1 3-47-15,0-2-40 0,2 4 4 0,-2 2-22 16,0-1-18-16,0-2-7 0,-1-2-11 16,-2-2-16-16,0-8-21 0,0-2-6 15,-2-5-21-15,0-9 0 0,-1-7 0 16,-1-10 0-16,0-11-2 0,-1-10-46 16,0-13 9-16,1-9-52 0,0-17-27 15,0-22-33-15,2-17-50 0,3-15-52 16,0-9-59-16,1-6-196 0,-1-6-174 15,1-21-448-15,1-4-553 0</inkml:trace>
  <inkml:trace contextRef="#ctx0" brushRef="#br0" timeOffset="1864.813">29157 5301 3151 0,'0'0'338'0,"0"0"-180"0,0 0-3 0,0 0-108 15,0 0-28-15,0 0 22 0,0 0-10 0,0 0 79 16,49-3-15-16,-8 3-5 0,18 1-21 15,13-1-7-15,6 0-19 16,8 0-15-16,3-1 3 0,9-4-6 0,11 0-4 16,11-1 1-16,4-1-3 0,6 1-18 15,6 1 0-15,5-2 17 0,6 2-15 16,1 1 13-16,-1-1-4 0,0 2 0 16,2 1-9-16,-10 2-3 0,2 0-2 15,-19 0 1-15,-8 0 0 0,-6 4 1 16,-33-1 3-16,-12 0-1 0,-8 0 2 15,-15 1 20-15,-2 0 4 0,4 1 9 16,-16-2 9-16,0 2-18 0,1 1-4 16,-7 0-24-16,-7 1-2 0,-2 1-10 15,-4 4-7-15,-4 2 7 0,0 4 2 16,-2 5 10-16,-3 10 24 0,-4 10-11 16,-5 14-11-16,3 9 0 0,-4 3 1 15,2 2 11-15,5 1-13 0,-8 6-1 16,5 7 13-16,2 7-13 0,-6 7 1 15,5 10 14-15,1 7-12 0,3 7 9 0,9 5 4 16,2 3 14-16,0 5-30 16,-5 5 16-16,0 4 2 0,10 3 19 0,-5 5 8 15,8 4-2-15,-2 4 70 0,-3 8 42 16,3 3-70-16,-9 1-42 0,3 7 18 16,0 2-7-16,1 2-11 0,-8-1 29 15,1 5 1-15,-1-5 2 0,-6 3-17 16,3-2-40-16,-3-5 0 0,-6-3-6 15,10-4 12-15,-4-4-21 0,2-9 9 16,0-4 10-16,-2-10 2 0,5-6 0 16,-6-9-21-16,-4-7 18 0,0-9-3 15,-3-11-16-15,2-10-1 0,-1-8 17 16,-5-11-15-16,-7-7-2 0,-6-13 0 16,7-14 0-16,0-14-1 0,8-10-1 0,11-3-17 15,-12-4-6-15,-4-1-6 16,-9-1-3-16,-6-7-13 0,-10-7-8 0,-14-17-12 15,-13-13-31-15,-9-6-33 0,-5-7-22 16,0 0-33-16,-6 1-35 16,-8-4-92-16,-7-2-208 0,-2-1-226 0,23 13-687 15,4-3-624-15</inkml:trace>
  <inkml:trace contextRef="#ctx0" brushRef="#br0" timeOffset="5097.588">29291 7164 1580 0,'0'0'196'0,"0"0"-99"0,0 0 75 0,0 0 16 0,0 0 6 0,0 0-39 15,0 0-84-15,0 0 81 0,0 0-72 16,0 0 0-16,0 0-6 0,0 0-16 15,0 0-17-15,0 0-2 0,0 0-17 0,0 0-9 16,0 0 6-16,0 0 10 16,-12 31 6-16,11-31 13 0,1 4 12 15,-1-3 20-15,0 1-1 0,1 0-6 0,-1 0-7 16,1 2-3-16,0-2-9 0,0 1-13 16,1 1-22-16,3-1 6 0,2 0 25 15,7 3 51-15,3-1 37 0,15 0-14 16,13-1-31-16,19-3-6 0,11-1-25 15,4-3-7-15,2-2-21 0,-3-1-9 16,5 1-4-16,5 0-5 0,4-2 5 16,4 2 7-16,3-1 36 0,5 1 10 15,8-1 51-15,7 0 1 0,1 1-41 16,4 1-24-16,0 3-16 0,-5-2-8 16,-1 3-7-16,-6 0-15 0,-7 0-15 15,-12 2-3-15,-10-1-15 0,-12-1 0 16,-12 0-12-16,-15-1-25 0,-15-2-37 15,-13 0-39-15,-11-3-70 0,1-1-107 16,-2-5-222-16,-2 1-802 0,-6-23-1262 0</inkml:trace>
  <inkml:trace contextRef="#ctx0" brushRef="#br0" timeOffset="6497.867">29511 5963 683 0,'0'0'785'0,"0"0"-405"0,0 0-46 0,0 0-59 15,0 0-16-15,0 0-44 0,0 0-23 16,0 0-22-16,0 0-27 0,0 0-32 16,0 0-38-16,0 0-28 0,0 0-45 15,0 0-35-15,0 0 1 0,-4-2 30 16,8 2 4-16,-1 2 26 0,0-2 5 15,2 0-5-15,-3 0 2 0,1 1-9 16,0-1 3-16,-1 0 0 0,0 0-19 0,0 0 13 16,-1 0-15-16,-1 0-1 0,2 0-1 15,-2 0-2-15,0 0-13 16,0 0-9-16,-2 0 0 0,1 0 22 0,-3 0 3 16,0 0 1-16,-1 0 0 0,-3 0 11 15,0 0 17-15,1 0 34 0,0 0 12 16,4 0 13-16,0 0 10 0,2 0-7 15,1 0-23-15,0 0-33 0,3 0-35 16,1 0-17-16,5-1 17 0,13 1 13 16,13-2 49-16,23 0 3 0,14-3-19 15,10 1-9-15,6-4-6 0,2 0 0 16,8-2 12-16,8 0 16 0,5-1-4 16,4 3-2-16,4-1-1 0,1-3-9 15,0 1-3-15,-5-1-7 0,-4 2-5 0,-6 1-7 16,-14 2 4-16,-1 3-25 15,-17 1-11-15,-9 0-14 0,-7 2 1 0,-19 1-4 16,-11-1-24-16,-11 1-40 0,-7 0-90 16,-3 0-72-16,0 0-52 0,-2-1-119 15,-4-1-181-15,0-1-363 0,-7-7-889 16</inkml:trace>
  <inkml:trace contextRef="#ctx0" brushRef="#br0" timeOffset="6886.033">29975 5537 1867 0,'0'0'551'0,"0"0"-197"0,0 0 44 0,0 0-50 0,0 0-61 0,0 0-80 16,0 0-46-16,0 0-68 0,0 0-55 15,0 0-38-15,0 0 2 0,0 0 26 16,-6 42 46-16,8-19-27 0,0 2-23 16,-1 0-13-16,0-3-11 0,-1 0-19 15,0-1-55-15,0-3-88 0,-1 0-89 16,-2-2-130-16,1-5-353 0,0-4-808 16</inkml:trace>
  <inkml:trace contextRef="#ctx0" brushRef="#br0" timeOffset="7044.928">29983 5472 3201 0,'0'0'410'15,"0"0"-138"-15,0 0-52 0,0 0-86 0,0 0-124 16,0 0-10-16,0 0-84 0,0 0-64 16,0 0-60-16,0 0 9 15,0 0-112-15,44-11-289 0,-26 13-557 0,-6-2-348 16</inkml:trace>
  <inkml:trace contextRef="#ctx0" brushRef="#br0" timeOffset="7365.001">30176 5519 1828 0,'0'0'518'0,"0"0"-130"15,0 0-28-15,0 0-51 0,1 38-71 16,-1-26-115-16,0 2-35 0,0 2-47 16,-1 0-3-16,1 1-38 0,0 1 13 15,-2-1-2-15,1-1-11 0,-1 0-1 16,0-2-2-16,1-3 0 0,0-1-10 15,1-3 11-15,0-2 0 0,0-5 2 16,0 0 22-16,0 0 41 0,1 0 35 16,2-5 39-16,2-4 21 0,1-4-53 15,3-3-64-15,1-3-38 0,0-2-2 0,0 0-1 16,1 2-17-16,-2 4-14 16,1 2-3-16,1 5 6 0,0 3 10 15,1 5-32-15,3 2 10 0,0 6 9 0,1 2 9 16,-1 5 22-16,0-1 1 0,-4 2-1 15,0-2-2-15,-3-2 1 16,-1 0-11-16,-3-2-57 0,0-3-65 0,0-4-39 16,0-1-64-16,0-2-227 0,2-6-308 15,-1-2-988-15</inkml:trace>
  <inkml:trace contextRef="#ctx0" brushRef="#br0" timeOffset="7581.095">30529 5346 3 0,'0'0'2716'0,"0"0"-2340"16,0 0-134-16,0 0-111 0,0 0 11 16,0 0 23-16,0 0-5 0,12 42-8 15,-8-25-21-15,-2 1-23 0,0 2-21 16,0 1-9-16,0 1-35 0,1-1-28 16,-1 1-15-16,-1 0-1 0,0-3-17 15,-1 0-44-15,0-1-62 0,0-2-53 16,0-1-43-16,0-1-102 0,0-3-200 15,0-4-222-15,2-3-351 0,0-4-69 16</inkml:trace>
  <inkml:trace contextRef="#ctx0" brushRef="#br0" timeOffset="7708.667">30459 5567 760 0,'0'0'1909'16,"0"0"-1577"-16,0 0 41 0,0 0-17 0,0 0-127 15,0 0-87-15,0 0-73 0,0 0-26 16,0 0-21-16,73-22-22 0,-22 11-25 15,4-2-106-15,-12 1-83 0,-9 2-152 16,-15 3-338-16,-9 3-821 0</inkml:trace>
  <inkml:trace contextRef="#ctx0" brushRef="#br0" timeOffset="8848.505">31134 5493 1417 0,'0'0'387'0,"0"0"-59"0,0 0-24 0,0 0-68 0,0 0-53 16,0 0-55-16,0 0-25 0,-37-24-23 16,28 19-32-16,-1 1 3 0,-1 0-6 15,-2 1 9-15,1 2 9 0,-3 1-15 16,3 2-48-16,-1 5-17 0,0 5-27 15,1 2 6-15,-1 6 38 0,5 1-4 16,1 1 1-16,2 0-16 0,5-3-3 16,0-1-32-16,6-4 6 0,3-3 41 0,4-4 7 15,0-4 45-15,5-3 25 16,-1-4 51-16,5-9 34 0,1-3-66 16,-2-6-57-16,0-2-32 0,1-4-44 0,-6-2-54 15,-1-2 38-15,-4-1 60 0,-4-7 18 16,-5-5 17-16,-2-9 12 15,-2 1 23-15,-3 8 56 0,2 13-16 0,1 12 6 16,-1 8 23-16,1 0-6 0,-1 4-5 16,1 2-17-16,2 6-111 0,-1 0-16 15,1 10-129-15,-1 11 89 0,1 19 56 16,0 12 68-16,0 9-40 0,0-7-13 16,3-4-15-16,3-8 0 0,3-4-13 15,-2-3-2-15,0-10-16 0,-1-4-78 16,0-6-50-16,5 1-26 0,3-1-29 15,3-2-119-15,4-5-128 0,1-5-171 16,0-3-183-16,-2-3 50 0,-4-3 158 16</inkml:trace>
  <inkml:trace contextRef="#ctx0" brushRef="#br0" timeOffset="9580.837">31437 5546 261 0,'0'0'590'16,"0"0"-72"-16,0 0-82 0,0 0-31 16,9-36-52-16,-11 32-12 0,-2-1-116 0,-2 1-104 15,-4 2-38-15,0-1-35 0,-4 0-4 16,0 3-2-16,0 0-10 15,-1 0-26-15,4 0-6 0,-1 3-22 0,3 0-1 16,1 0 1-16,2 0-10 0,2 0 10 16,1-2-10-16,3 1-12 0,3-2-17 15,1 0 61-15,2 0 13 0,1 0 47 16,2 0 26-16,1 0-3 0,0-2-32 16,0 0-29-16,0 0-19 0,-3 2 19 15,1 0 0-15,-2 0-22 0,2 0-6 16,-2 5-26-16,1 0 29 0,-2 2 3 15,0-2 13-15,0 3 0 0,-2-1 9 16,0-2-21-16,-1-1 0 0,0-1 2 16,1-2-1-16,2-1 0 0,1 0 49 15,4-5-51-15,0 0-47 0,0-3-6 16,2 0 5-16,-2 1 0 0,-1-1 1 16,0 2-14-16,-2 3 1 0,-2-1 22 15,-1 3 6-15,1 0-4 0,-1 1-5 16,0 0 22-16,-1 0 3 0,-3 0 16 15,2 0 1-15,-1 0 34 0,1 0 13 16,2 0 13-16,1-2 12 0,0-2-9 0,2 1-4 16,1-3-9-16,-2 0 12 0,0 0-3 15,0-1 0-15,-3 3-9 0,0 1-17 16,-1 1-34-16,-2 2-12 0,1 0-16 16,0 1-70-16,1 3-32 0,1 3 130 15,-1 2 16-15,2 1-14 0,-2 2-1 16,0-2-1-16,3-1-25 0,-3 0 9 15,1-1 3-15,1-1 11 0,0-2 1 16,0-1 1-16,2 0 0 0,0-3 28 16,4 1 20-16,1-2-4 0,1 0-9 15,4-3-22-15,-1-3-13 0,1-1 0 16,-1 0-64-16,-1-1 30 0,-3-1 2 16,-3 0-3-16,0-1-3 0,-4 0-4 15,-2 0-12-15,2 0 10 0,-2 1-30 16,0-1-22-16,2 2-19 0,0 2-39 0,1 1-29 15,-1 3-17-15,0 2-37 16,-1 0-136-16,-2 6 123 0,-1 4 162 16,0 5 77-16,-1 4 11 0,-1 4 43 0,-1 4 64 15,1 3 7-15,-2 1 45 0,0-1 10 16,2 4 9-16,-2-2-10 16,3 0-45-16,-1 2-81 0,0 0-42 0,0 0-10 15,-2 0-45-15,0-2 16 0,-8-3 1 16,-2-2 34-16,-3-4 4 0,-4-2 0 15,-2-6-87-15,-5-2-250 0,7-5-414 16</inkml:trace>
  <inkml:trace contextRef="#ctx0" brushRef="#br0" timeOffset="10799.458">29374 6550 965 0,'-16'2'677'0,"9"-2"-248"0,2 0-8 0,2 0-73 16,0 0-94-16,2 0-95 0,1 0-44 16,2 0-77-16,3 2-19 0,8-2 93 0,10 3 77 15,13-1-15-15,19-2-33 0,9 0-28 16,5-5-32-16,5 0-22 0,0-1-21 16,8 1-4-16,9 1-16 0,7 1 20 15,3-1-14-15,7 1 4 0,5 0 9 16,6 1 3-16,6 1 4 0,5 0 8 15,-1-1 0-15,1 0-15 0,-3 2-15 16,-1 0-10-16,-8 0-9 0,-6 0-3 16,-7 2-1-16,-14 1-17 0,-5 2-4 15,-11-1 7-15,-9 1 12 0,-18 0-28 16,-17-2-31-16,-16-1-70 0,-13-2-73 16,1 1-52-16,-3-1-67 0,-5 0-139 15,-6 0-109-15,-1-2-123 0,-11-8-1144 0</inkml:trace>
  <inkml:trace contextRef="#ctx0" brushRef="#br0" timeOffset="12147.686">30641 6346 1527 0,'0'0'1207'0,"0"0"-889"0,0 0-56 0,0 0-135 0,0 0-127 16,0 0 0-16,0 0-64 0,0 0 64 15,0 0 35-15,16 51-32 0,-12-30 13 16,0-1-5-16,-3 2-11 0,0-3-19 15,-1-2 0-15,0 1-9 0,0-1 8 16,-4-5 20-16,-1-1 3 0,2-1 19 16,1-6 10-16,0-2 3 0,2-2 22 15,0 0 38-15,0-1 28 0,1-4 22 16,3-5 57-16,4-7-90 0,2-4-74 0,2-8-11 16,5-3-27-16,1-2 0 0,1 0 1 15,0 6 0-15,-1 4-1 0,-1 6-31 16,-3 6 6-16,0 7 23 0,-2 5-45 15,1 3-6-15,-2 8 30 0,2 4 23 16,0 6 19-16,-2 1-4 0,-2 2-2 16,-2 1-10-16,-3-1 16 0,-3-2-1 15,0-3-15-15,-1-3-3 0,0-4 0 16,0-3-40-16,0-5-4 0,0-3 44 16,3-1 9-16,4-7 48 0,3-1-14 15,4-9-43-15,1 0-27 0,3-3-29 16,-1-4 22-16,0 1 4 0,-3 2-4 15,0 3 15-15,-3 5 0 0,1 3-46 16,-2 6 55-16,0 4 10 0,1 0 3 16,-2 7 0-16,1 3 16 0,0 2-17 15,-1 1 11-15,-2 1-11 0,2 2 1 16,-3-3-1-16,-1-2 0 0,-1-2-1 16,0 3-1-16,-1-6-1 0,0-2-18 0,2-2-15 15,-1-2 34-15,2 0 3 0,3-5 0 16,2-2 13-16,1-2-16 15,1-2-1-15,2 0 0 0,-2 2-18 0,1 4-16 16,-4 0-21-16,-1 5 15 0,0 0 17 16,-2 3 24-16,0 4 15 0,-1 1-12 15,0-1 16-15,0 1-16 0,-2 0-3 16,-1-2-1-16,-3-3-27 0,0-1-22 16,0-2-26-16,0-2 22 0,3-5 22 15,-1-4-92-15,1-2-26 0,-3-1-57 16,0-5 14-16,-3 1 80 0,-5 0 113 15,-3 0 71-15,-1 1 35 0,-1 1-16 16,0 3 19-16,1 3-3 0,0 6-23 16,4 1-83-16,0 3-23 0,1 4-21 15,-1 5-1-15,2 1 16 0,1 3 7 16,2 0 6-16,2-2 15 0,1 0-15 16,1-1 16-16,5-3 0 0,4-3 48 15,3-1 63-15,4-3 23 0,3 0-42 0,1-7-35 16,-2 0-38-16,0 0-18 15,-1-1 22-15,-5 2-8 0,-2 2 33 16,-2 1 25-16,-2 3-14 0,0 0-22 0,-1 0-37 16,1 3-16-16,-3 1 16 0,0 1 13 15,-1 1-12-15,0 1 1 0,1-3 1 16,0 1-2-16,1-2-1 0,1-1-15 16,0-1 2-16,1-1-13 0,0 0 26 15,4-4 47-15,0-2-3 16,2-3-6-16,0-1-10 0,-1 0 0 0,1 1 4 15,-3 0 21-15,2 4 4 0,4 1 21 16,-3 4 11-16,2 3-89 0,-1 4-22 16,-1 3 3-16,1 4 19 0,1 0 2 15,-3 1-2-15,-2-2-12 0,2-3-57 16,-6-1-145-16,1-3-120 0,-3-4-310 16,-2-2-1046-16</inkml:trace>
  <inkml:trace contextRef="#ctx0" brushRef="#br0" timeOffset="13616.537">30584 6824 1166 0,'-6'-6'478'0,"2"2"-146"0,0 0 70 0,-1-3-25 0,0 3-46 15,2-2-56-15,1 2-21 0,0 0-24 16,2 1-32-16,0 3-50 0,0 0-55 16,0 0-77-16,0 0-16 0,0 5-53 15,5 4-25-15,1 8 78 0,4 6 56 16,0 5-13-16,4 3-27 0,-1 2-1 15,1-2-15-15,1-3-4 0,0-2 1 0,1-1-15 16,3-4-32-16,1-4-41 0,0-4-47 16,2-3-48-16,-1-8-89 0,3-2-187 15,0-8-331-15,-5-2-531 0</inkml:trace>
  <inkml:trace contextRef="#ctx0" brushRef="#br0" timeOffset="13799.878">30889 6857 2150 0,'0'0'420'0,"0"0"-49"15,0 0-35-15,0 0-69 0,0 0-61 16,0 0-96-16,0 0-32 0,-42 29 13 16,30-8 7-16,1 5-17 0,-2 4-12 15,2 3-29-15,0 2-6 0,-3-1-31 16,2 2-3-16,-4 0-1 0,0-2-42 16,-1 0-85-16,-1 2-54 0,-1-3-70 15,0 0-128-15,2-2-315 0,5-9-763 16</inkml:trace>
  <inkml:trace contextRef="#ctx0" brushRef="#br0" timeOffset="14600.012">30957 7048 1520 0,'0'0'1532'16,"0"0"-1382"-16,0 0 10 0,0 0-33 15,0 0-3-15,0 0-17 0,0 0 35 16,0 0 18-16,0 0-6 0,0 0-154 16,0 0-73-16,31-51-56 0,-18 26 16 15,-3 0 34-15,-1 0 22 0,-4 5 57 16,0-2 13-16,-5 6 6 0,0 2 15 16,-3 6 11-16,-1 3 27 0,0 5-72 15,-3 1-6-15,-2 8-86 0,-3 5 39 16,1 5 53-16,-3 6 28 0,5 3 1 15,1 2-4-15,4-1-24 0,3-2-1 16,1-1-3-16,2-3-26 0,5-5-15 0,2-5-6 16,5-3-13-16,3-8 15 15,6-2 26-15,3-5-19 0,2-5-23 16,2-4-3-16,0-3 10 0,0 0 54 0,-4 0 3 16,-2-2 102-16,-3 2 53 0,-3 3-22 15,-5 3-32-15,-5 2-16 16,-4 5-1-16,-2 3 36 0,-2 1-29 0,-3 0-88 15,-4 4-3-15,-3 3-13 0,-3 0-30 16,-1 5 8-16,-1-1 14 0,-1 3 2 16,4-2 0-16,0 0-13 0,4-2 0 15,2-3-40-15,2 0-19 0,4-5 0 16,0-2-10-16,4 0 31 0,5-1 70 16,3-5 63-16,3-2-3 0,1-1-22 15,1 0-38-15,-1 0 0 0,-2 4 0 16,-3 3 3-16,-1 2 26 0,-4 2-17 15,-1 3-11-15,-1 4 0 0,-2 0 12 16,1-1 3-16,-1 1-13 0,2-3-3 0,1-1-1 16,-1-3-21-16,2-2 6 15,1 0 16-15,3-6 32 0,1-4-32 16,2-3-13-16,3-4 0 0,-2-3 13 0,-1 0 13 16,-2-1 25-16,-4 0 22 0,2 2-13 15,-4 3-7-15,0 3-21 0,-2 3 9 16,-2 3 11-16,-1 3-1 0,0 4-7 15,0 0-31-15,-4 0-72 0,0 0-42 16,-2 7 7-16,-2 2 35 0,2 0 25 16,2 2 18-16,0 0 17 0,4-3-1 15,1 4 0-15,4-3 13 0,4 0 25 16,3 0 16-16,2 1 3 0,3 1-10 16,-2-3-5-16,0 5 2 0,-1-1 16 15,-1-1 0-15,-1 2 3 0,-1 0 11 16,-1 0-5-16,-3 0-28 0,-1-1-28 15,1-2-1-15,0-3-61 0,-2-2-90 16,2-4-109-16,2-3-264 0,-1-2-744 16,10-15-618-16</inkml:trace>
  <inkml:trace contextRef="#ctx0" brushRef="#br0" timeOffset="20198.553">16414 7832 809 0,'0'0'615'0,"0"0"-237"0,0 0-77 0,0 0-16 0,0 0 3 16,0 0-15-16,0 0-55 0,0 0-36 15,0 0-26-15,0 0-29 0,0 0-26 16,-13 0-26-16,13 0-34 0,0 0-28 15,0 0-13-15,2 0-35 0,-1-3-28 16,4-1 43-16,4-2 20 0,2-4 22 16,3 0-22-16,3-6 0 0,5 0-25 15,3-2 0-15,4-2-19 0,5 0 15 16,12-6 7-16,10-3 0 0,8-3 6 0,1 2 15 16,2-1 0-16,-1 2 1 15,5 1 3-15,5-3-2 0,4-1 2 16,7 0 16-16,4-2 0 0,6 1 19 0,5-2-16 15,3 2 23-15,4-2-4 0,4 1 9 16,5 0-9-16,3 0 12 16,3-2-12-16,5 0-13 0,2-1 0 15,5 1 21-15,3-2 4 0,-1 1 0 0,2-1-3 16,3 2-7-16,2-1 10 0,0 3 6 16,2-1 3-16,1 0-12 0,2 3-4 15,1-2-3-15,1 1-12 0,2 0-19 16,0 1 1-16,0 4-13 0,-1-3-1 15,1 2-12-15,-2 0 10 0,-1 0 1 16,2 1-10-16,-1 1 9 0,1 0-13 16,0 2 4-16,0-1-3 0,-2 1 12 15,2 1 0-15,0 1-9 0,-1 0 10 16,0 1-1-16,-1-1 2 0,-1 3 1 16,1 0 0-16,-2 1 2 0,0 1-2 15,1 1 1-15,1 0 0 0,-2 0 0 16,1 1-1-16,-1 2 1 0,-2 0-1 15,1 4 0-15,-1-4-1 0,0 4-2 0,-3-1 0 16,0 4 0-16,0-2-16 16,-3 2 7-16,0 0 11 0,-2 2-1 0,-1 2 0 15,-5 0 1-15,1 2 1 0,-3 0 2 16,-2 1 10-16,2 0-9 16,-5 0 16-16,2 0 2 0,-3 0-5 0,-3 1-1 15,-3 2-14-15,-3 0-1 0,-2 0 0 16,-6 0 0-16,-1 0 0 0,-7 1 0 15,-2 3-1-15,-7-4 1 0,-3 3 1 16,-1-2 12-16,-6 2 11 0,-4-1 1 16,-4 1-3-16,-1-1-4 0,-3 3 4 15,-7-3-19-15,-2-1 9 0,-4 1-12 16,-8-1 0-16,-7-1-1 0,-10 0 1 16,-7-2 3-16,-4-1 0 0,5 2 12 15,1-1 1-15,1-1-1 0,-3 0 7 16,-1 2-7-16,-3-2-3 0,-3 0 4 15,-1 0-4-15,-1-2-9 0,-1 2 0 0,-2-3 12 16,-1 2-12-16,-3-2 16 16,-1 2-19-16,-3-2-2 0,-2 0-20 15,-2 1-5-15,0-5-22 0,0 0-31 0,-3-2-7 16,-2-3-2-16,-3-2-4 0,-5-2-3 16,0 0 9-16,-5 1 25 0,2-3 15 15,-5 2 19-15,0 0 27 0,1 0 1 16,0 0 2-16,1 3 0 0,1-3 9 15,1 3-11-15,3 2 0 0,2 2 0 16,-1 1 0-16,6 1 50 0,1 4 9 16,2 1 1-16,0-1-23 0,3 3-12 15,0 0-7-15,1-1-2 0,0 1 2 16,0 0-17-16,2 0-1 0,3 1-13 16,0 3 13-16,4 2 31 0,1 1 9 15,4 1-6-15,1 3-18 0,2 0-2 16,-1 2-14-16,1 2-1 0,1 2-2 15,2 0 2-15,-2 2-9 0,0 0 10 16,1 1 1-16,0 1-1 0,-1 0-2 16,0 0 1-16,-2 0 0 0,-2 0 1 15,-1-2-1-15,-4 0-2 0,-3 1-14 16,-5-1 17-16,-2 0 22 0,-12 2 2 0,-4-1 7 16,-15 3 3-16,-17 3-34 0,-17-1-15 15,-8-2-59-15,0-5-29 0,6-9-17 16,11-4-55-16,12-5-165 0,11 0-646 15,16-1-846-15</inkml:trace>
  <inkml:trace contextRef="#ctx0" brushRef="#br0" timeOffset="20998.301">29276 5138 1923 0,'-11'4'696'0,"9"-3"-464"0,0 1-1 0,1-1-110 0,1 5-105 15,0 2 3-15,3 5 45 0,0 3 10 16,1 7 8-16,4 8-18 0,-1 12-4 16,-2 8 0-16,0 4-9 0,-3 0-1 15,-2 1-6-15,-2-5-9 0,-2 1-7 16,-1-1-6-16,0 4 16 0,2 2-16 15,1-1 9-15,1 7 13 0,1-4 7 16,3 4 15-16,4 0 6 0,1 2 40 16,0-1-10-16,4 1-21 0,-1 0-13 15,0 0-13-15,-1 1-2 0,-2-2-1 16,0-3-6-16,-2 1 0 0,-2-5-3 16,-1 1-24-16,-3-4 33 0,0 0-13 15,0-5-5-15,-3 0 3 0,-1-2-1 16,1-6-2-16,2-7-1 0,-1-9-11 15,2-5-22-15,0-2-1 0,0 2-14 16,0-1-4-16,0 0 16 0,0-4-49 0,0-6-70 16,0-2-47-16,0-6-92 0,0-2-97 15,3-9-278-15,0-1-1164 0</inkml:trace>
  <inkml:trace contextRef="#ctx0" brushRef="#br0" timeOffset="22147.551">31764 7303 1141 0,'0'0'156'0,"0"0"-94"0,0 0 39 0,0 0 163 0,0 0-66 0,0 0-72 15,0 0-35-15,0 0 45 0,-39-26 45 16,34 26-35-16,4-3-34 0,0 3 4 16,1-1-3-16,0 1-23 0,0-1-17 15,2 0-60-15,1 0-12 0,2-1 28 16,3 1 19-16,5-2 3 0,1 0 7 15,7 2-1-15,2-2 35 0,4 2 29 0,10-1 21 16,0 2 9-16,6 0 25 16,12 0 0-16,9 0-18 0,-1 0-49 0,-9 0-65 15,-3 0-44-15,-8-3-130 0,-4 0-88 16,-3 1-64-16,-13-2-110 16,-17 0-298-16,0-1-873 0</inkml:trace>
  <inkml:trace contextRef="#ctx0" brushRef="#br0" timeOffset="30047.962">15920 11590 1115 0,'0'0'410'0,"0"0"-218"0,0 0 74 0,0 0 20 15,0 0-41-15,0 0-73 0,0 0-76 16,-47 33-57-16,33-26-39 0,-5-1-1 16,-3 3-2-16,-2-1-9 15,-5-1-8-15,0 2-2 0,-5-2-1 0,-5 1 20 16,-8 1 3-16,-11-1 14 0,-3 0 12 15,1 0 6-15,2-3 29 0,4 0 3 16,-4-2-12-16,-1 0-4 0,-2 0 13 0,-1 0-4 16,-1-3-6-16,1 0-3 15,-5 0 13-15,-3 0 15 0,1-3-31 0,-1 0-10 16,1 0 12-16,0 0 20 0,2-2-26 16,1 1-25-16,2 0-16 15,2-1-16-15,1 0 14 0,3-2 1 0,2-3-2 16,4 2-10-16,2-4 13 0,10 0 16 15,8 0 12-15,8 2-2 0,3-2 9 16,-2-2 9-16,1-4 0 0,-4-3 0 16,6-1-10-16,4 0 20 0,3-1-13 15,4 0 12-15,4-1 32 0,4-1-38 16,1-1-47-16,7-1-11 0,2 0-2 16,6-3-2-16,2 0 2 0,5-2-2 15,3-2 13-15,2 0-1 0,1 0-9 16,3 0 10-16,0-1-1 0,1 2-10 15,1-1 10-15,-2 3-9 0,2 1 10 16,-1 0-1-16,1 2 0 0,0 0-19 16,0 2 20-16,1 1-10 0,5 0-1 15,5 0-6-15,8 0-6 0,-1 5 6 0,1 3 17 16,-5 4 2-16,-3 2 22 16,4 2 6-16,4-2 19 0,1 0 2 0,3 3-12 15,3-2-6-15,0 3-12 0,3 1-3 16,2 2-4-16,0 1-10 0,-1 2 11 15,0 1-12-15,-1 2 11 0,-1 6-9 16,0 0-1-16,0 5-2 0,1-1 0 16,-4 2-12-16,4 1 12 0,-5 1-2 15,3 0 0-15,0 0 0 0,0-1 0 16,1-1-2-16,-1 2 4 0,0 1-2 16,-2 4 1-16,-3 1 1 0,-2 0 3 15,-4 6 1-15,-10-4 11 0,-9-2 7 16,-7-4 0-16,-5 3-10 0,3 3 13 15,-1 5-12-15,-1 3-13 0,-3 2 15 16,-4-1-14-16,-3 2 15 0,-7-1-14 16,-2 0-2-16,-2 1 2 0,-8-2-2 15,-2 1 2-15,-4-2-2 0,-2-2-1 16,-4 2-1-16,0-3 0 0,-6 1 2 0,1-2 2 16,-1-2 19-16,-2-1 1 0,-1-4 3 15,-2 1-3-15,-5-1 6 0,-8 1-1 16,-7-3 7-16,-4-1 3 0,2-4 4 15,2-4-14-15,3-7 7 0,1 0-12 16,-2-3-7-16,2-3 4 0,0-3 2 16,5-2-2-16,-4-2-16 0,4-1 0 15,6 1-3-15,8 3 0 0,9 0-1 16,0 1-21-16,0-4-8 0,-1 1-26 16,-2-2-40-16,4 1-52 0,4-1-54 15,2 1-134-15,4 0-324 0,4 3-1094 16</inkml:trace>
  <inkml:trace contextRef="#ctx0" brushRef="#br0" timeOffset="31831.431">15959 10245 417 0,'-5'-3'212'0,"4"2"-98"0,-1-1 75 0,-1-2-48 0,0 1-44 0,1-1-41 0,-4 1-34 16,3 0-20-16,-1-1 1 0,1-1 33 15,-2 0-14-15,0 1-5 0,2-1 2 0,-3 0 24 16,-1-2 2-16,4 3-12 16,-4-2-14-16,2 2-6 0,0-2 3 15,-2 1 27-15,3 1 19 0,-1 1 19 0,0 1 55 16,1 0 17-16,0 1 19 15,1 0 12-15,0-1-9 0,0 2-4 16,3-1-23-16,0 1-42 0,0 0-61 0,0 0-45 16,0 0-25-16,0 0-16 0,4 0 41 15,3 1 0-15,-2 3 61 0,5-2-4 16,4 2 11-16,1-1 12 0,1 2 3 16,4 1 12-16,4 0 10 0,10 1-7 15,12 3-6-15,16-1-13 0,7-2 25 16,3 2-28-16,2-2-20 0,-6-1-3 15,5-2-1-15,5 1 1 0,2-1 12 16,5 0 7-16,3-1 24 0,3 3 9 16,3-3-27-16,-1 1-14 0,1 0-5 15,1-1-10-15,-2-1-9 0,-2 0 3 0,-6-1 3 16,-4-1-3-16,-6 0 9 16,-7 0-9-16,-8-1-13 0,-6-1-26 15,-14-1-3-15,-9 0-1 0,-11 0-43 0,-7-1-86 16,-1 0-80-16,-1-2-128 15,-1-3-225-15,-4 2-887 0,-6-18-850 0</inkml:trace>
  <inkml:trace contextRef="#ctx0" brushRef="#br0" timeOffset="34517.475">16020 8163 1634 0,'0'0'393'0,"0"0"-280"0,0 0 78 16,0 0-65-16,0 0-45 0,0 0-29 15,0 0-20-15,0 0 23 0,0 0 19 16,0 0-3-16,0 0 12 0,0 0-12 0,0 0-4 16,44 4-28-16,-30-3-7 15,3 0-30-15,2 1 30 0,3 0-3 0,3 2-1 16,1 0-15-16,5 2-13 16,1 0 19-16,1 1-6 0,7 3 0 15,4 3 16-15,8 3 3 0,3 0-7 0,-8 0 4 16,-3 0 22-16,-4-2 12 15,-4 2-9-15,-4-4-13 0,-5 1-12 0,-4-3-9 16,-2 1-19-16,5 3-1 0,5 2 0 16,1 4-1-16,0 0-1 0,2 3 1 15,-3 1 1-15,2 2-4 0,-1 1 1 16,0 1-9-16,0 1 12 0,3-1 1 16,-4 1-1-16,2 1 3 0,-1 0-3 15,-1 2 1-15,0 0 14 0,-4 1 7 16,4 6 6-16,2 5-9 0,-6-4 16 15,-5-3-4-15,-2 2-9 0,0 0-6 16,1 11 16-16,2 5-4 0,-3-3 10 16,-3-7-4-16,-3-6-15 0,0 0-18 15,-1-2-1-15,2 1 2 0,-1 0 17 16,-1-1-16-16,1-5 0 0,-5-7 13 16,-1-1-13-16,2 2 19 0,-2 2 0 0,3 4 10 15,1 5-7-15,-3-4-24 16,-1 4 18-16,-1-2-16 0,2 1-3 0,-2-2 2 15,-1 0 1-15,-2 0 1 0,1-2-4 16,2 0 1-16,-3-2-2 0,1 1 3 16,1-1-2-16,-4-3 2 0,1 1-1 15,1-2 0-15,-1 1 2 0,-1-1 16 16,0 2 2-16,0 0 11 0,-2-1-20 16,1-1-10-16,-1 0 0 0,0-1-1 15,0-3 0-15,2 0 0 0,-2-4-1 16,0-1-1-16,2 0 0 0,-2-4 1 15,0 0 0-15,2 0 0 0,-2-3 2 16,0-1-1-16,0-1 1 0,0 1 14 16,0-2-13-16,0 0 0 0,-2-1 10 15,0 0-10-15,2 0 9 0,0-2-9 16,-2-1-1-16,2-2-2 0,-1 1-1 0,1-2-1 16,0 0 2-16,0 0 1 0,0 0 24 15,-2 0 0-15,2 0-3 0,-4-3-4 16,-1 0-16-16,2-1 2 0,-3-2-2 15,0 1 10-15,1-2-12 0,-4-1-1 16,2-2-15-16,-1 1-18 0,-1-3-9 16,-1 1 9-16,2-2 15 0,-1 0 5 15,-2 1 12-15,2 0 2 0,0 1 0 16,1 1 0-16,2 3 0 0,0 0 16 16,0 2-3-16,3 1-1 0,1 0-9 15,0 3 13-15,2 0 2 0,0 1-18 16,0 0-13-16,0 0-31 0,0 0-18 15,0 2-16-15,2 4 22 0,0 2 53 16,1 2 3-16,1 3 15 0,0 4-14 16,0 0 1-16,0 1-2 0,2 2 0 15,-2 1 4-15,1 2 21 0,1-3-4 16,0 2-8-16,2-3-11 0,-2-1-1 16,1-1 0-16,1-3 1 0,-2-1 11 15,0-3-11-15,-2-1 23 0,-1-4 21 0,3-1 13 16,-4-2 10-16,3-2 21 15,0 0 70-15,1-2 13 0,1-4-54 0,3-3-48 16,2-7-26-16,1 0-45 0,1-6-27 16,1-1-80-16,3-4-74 15,0 2-63-15,2-3-111 0,0 2-212 0,-5 6-623 16,12-9-890-16</inkml:trace>
  <inkml:trace contextRef="#ctx0" brushRef="#br0" timeOffset="41147.714">29389 8946 815 0,'0'0'375'0,"0"0"-167"0,0 0-13 0,0 0-55 0,0 0-13 0,0 0 6 16,0 0 10-16,0 0-17 16,-37-23 0-16,35 22-3 0,1 1 64 15,1 0-6-15,0 0-37 0,0 0-35 0,0 0-7 16,0 0 16-16,0 0 16 0,0 0-23 16,0 0-35-16,0 0-32 0,0 0-16 15,0 0-9-15,0 0 6 0,0 0-3 16,2 0-22-16,0 0-2 0,3 0 2 15,6 0 35-15,2 0 31 0,8 0 25 16,5-2 10-16,9 1 18 0,12 0-10 16,11 1-29-16,5-1-33 0,3-1-10 15,-2 0 3-15,-1 0 22 0,6 1 33 16,2-3 28-16,6 1-43 0,2 1-22 16,1 0 0-16,0 2-6 0,2 0 3 15,3 0-6-15,0 1-13 0,1 2-5 16,0 0-7-16,0 3-8 0,-1 0-4 15,-3-1-10-15,-2 3 0 0,-3-2 0 16,0-1-1-16,-3 2 1 0,5-2-1 16,-6-1 0-16,-3-1 0 0,5 1 0 0,-7 2 1 15,-1-3 0-15,-4 4 1 16,0-3 9-16,1-1 0 0,-3 2 10 0,5-3 5 16,-3 0 0-16,-10 1 4 0,5-2-13 15,-1 2 0-15,-18-1-15 16,-4-2 0-16,-11 1 0 0,-8-1-2 0,4 0-1 15,0 0 0-15,-2 0-11 0,-7 0-4 16,-7-1-12-16,-2 1-7 0,-3 0 4 16,-1-2-10-16,0 1-39 0,-3-2-46 15,0-2-83-15,-4 0-53 0,-4 0-70 16,0-2-145-16,-2 0-539 0,5 1-961 16</inkml:trace>
  <inkml:trace contextRef="#ctx0" brushRef="#br0" timeOffset="41932.303">29916 9257 450 0,'0'0'1198'0,"0"0"-750"0,0 0-60 0,0 0-43 15,0 0-40-15,0 0-47 0,0 0-61 16,0 0-73-16,0 0-52 0,0 0-52 0,0 0-18 16,0 0 18-16,0 0 37 0,-9 44-7 15,9-23-15-15,1 2-1 16,-1 0-31-16,1-1-3 0,-1 1-15 0,0-4-61 16,0-1-53-16,0-1-48 0,0-6-58 15,1 1-113-15,1-9-231 0,1-1-570 16</inkml:trace>
  <inkml:trace contextRef="#ctx0" brushRef="#br0" timeOffset="42082.483">29942 9118 2749 0,'0'0'327'0,"0"0"-65"0,0 0 72 15,0 0-126-15,0 0-89 0,0 0-91 16,0 0-28-16,0 0-103 0,0 0-67 15,0 0 40-15,0 0-54 0,0 0-106 16,26 29-350-16,-17-25-754 0</inkml:trace>
  <inkml:trace contextRef="#ctx0" brushRef="#br0" timeOffset="42632.166">30086 9263 1767 0,'0'0'1129'0,"0"0"-940"16,0 0 44-16,0 0-20 0,-18 44-10 15,14-32-80-15,0 0-51 0,1-1-42 16,0 2-30-16,1 3-1 0,1-4-2 16,-1 4-13-16,1-1-6 0,0-2-28 15,1 1-10-15,0-5-15 0,1-1-4 16,2-3 9-16,2-3 19 0,1 0 51 16,1-2 15-16,3-4 20 0,0-5 16 15,3-2-20-15,1-4-2 0,-2-1-1 16,2-4-15-16,-3 2-10 0,0 1 13 0,1 2-16 15,-4 5-21-15,2 4 21 16,-1 2 28-16,-1 4-26 0,1 2 1 16,0 5 13-16,1 3 3 0,-2 0 0 15,0 4-7-15,1-1 1 0,-2 0 0 16,-1-1-12-16,-1 0-1 0,-1-2-16 16,1-4-19-16,-2 0-6 0,-1-3-22 0,0-1-10 15,-1-2 4-15,1 0 5 0,2-5 33 16,0-3-11-16,1-2-40 0,2-5-40 15,-1 0 39-15,1-3 61 0,-2-3 22 16,0-1 30-16,0-2 21 0,0-3 41 16,-1-1 17-16,-1-2 12 0,1-2-1 15,-2-1-3-15,2 5-4 0,-1 1-16 16,0 7 2-16,-1 6 1 0,1 6 9 16,-2 5-10-16,0 3-49 0,1 1-50 15,1 7-75-15,2 5 75 0,1 4 38 16,0 7-16-16,1 2 6 0,-2 3-9 15,-1-1-18-15,-1 0-1 0,1-2 0 16,-2-3-15-16,2 0-22 0,0-1-50 16,2-3-47-16,0-3-57 0,-1-2-20 15,-1-6-48-15,1-1-127 0,0-6-277 16,1-1-371-16,-2-5-301 0</inkml:trace>
  <inkml:trace contextRef="#ctx0" brushRef="#br0" timeOffset="42781.986">30420 9197 2391 0,'0'0'464'0,"0"0"-223"0,0 0 21 0,0 0-53 16,0 0-13-16,0 0-29 0,0 0-19 15,0 0 2-15,0 0-29 0,42 6-49 16,-24-10-72-16,1-2-50 0,4-4-187 16,1-2-146-16,1-1-221 0,-1 0-666 15,-6 3-577-15</inkml:trace>
  <inkml:trace contextRef="#ctx0" brushRef="#br0" timeOffset="43915.434">31110 9215 1340 0,'0'0'523'0,"0"0"-172"0,0 0 27 0,0 0-56 0,0 0-53 16,0 0-55-16,-5-41-68 0,4 34-42 15,-1-2-44-15,-2 2-15 0,0-2-4 0,-4 2-7 16,1-1 20-16,-1 0-10 16,-1 2 3-16,-2-1-22 0,2 4-6 0,-3 3-9 15,0 1-10-15,-1 8-50 0,-3 6-7 16,2 6 13-16,-1 4 27 0,1 6 17 16,2 1 2-16,3 0-1 15,4-2-1-15,3-3-22 0,2-4-16 0,2-3 0 16,4-4 16-16,2-4 22 15,3-2-22-15,1-4 22 0,2-3 3 0,0-3-3 16,4-1-39-16,-1-6-53 0,5-2-15 16,-1-3 5-16,-2-1 10 0,1 0 24 15,-4 1 27-15,0 0 41 0,-3 1 3 16,-2 2 29-16,-4 1 16 0,-2 3 57 16,-4 2 10-16,-1 2 27 0,0 0 26 15,-2 1-36-15,-1 0-51 0,-1 0-33 16,-1 0-48-16,0 0-17 0,-2 0-24 15,1 0-9-15,0 2-1 0,-1 1 7 16,-1 1 10-16,1 2 12 0,2-3-10 16,1 1-6-16,1-1 7 0,2-1-7 15,0 0-6-15,1-1 6 0,0 1-4 0,3-1 42 16,1 2 16-16,0-2 3 16,1 1 10-16,1-1 6 0,1 1 9 0,-1-1-16 15,1-1-6-15,-2 0-22 16,-1 2-15-16,1-1-4 0,-2 0 6 0,1 1-25 15,1 0-6-15,-1 2 15 0,-2-1 10 16,1 1 18-16,0 2 0 0,0-2-27 16,1 0-23-16,1-1-13 0,0-2-12 15,1-1 25-15,4 0 0 0,0-1-87 16,1-5-57-16,0-1 8 0,0-3-45 16,-2 1-43-16,0-1-125 0,0 0-185 15,-4 3-246-15</inkml:trace>
  <inkml:trace contextRef="#ctx0" brushRef="#br0" timeOffset="44214.774">31300 9203 65 0,'0'0'2169'0,"0"0"-1823"0,0 0-181 0,0 0 11 0,0 0 62 0,0 0-25 16,0 0-66-16,0 0-62 0,10 43-28 15,-8-33-32-15,0 2-21 16,1-2-2-16,1 2-1 0,0-1-1 0,1 0-22 15,0 0-48-15,0 1-6 0,0-2-7 16,-1 0 29-16,1 2 10 0,-1-3-7 16,-1-1 16-16,-2-1-1 0,0-2 33 15,0-1 1-15,-1-1-30 0,0-3 32 16,0 0 42-16,0-2 44 0,0-3-32 16,0-2-29-16,0-4 17 0,-1-2 28 15,1-2-10-15,0 1-27 0,6-2-33 16,1 0-38-16,2 5-22 0,2 1-23 15,2 1-60-15,0 3-68 0,2-1-133 16,-1 3-147-16,0-2-302 0,-4 2-580 16</inkml:trace>
  <inkml:trace contextRef="#ctx0" brushRef="#br0" timeOffset="44614.498">31507 9260 2316 0,'0'0'359'0,"0"0"-124"16,0 0 53-16,0 0-24 0,0 0-121 0,-45 0-92 16,34 0-29-16,0 3-22 15,3 3-25-15,1 2 6 0,2 5 19 0,3 0 2 16,2 2-2-16,0 0-11 0,0 2-14 16,4-2-10-16,4-4-3 0,1 0 38 15,1-6 6-15,4-4 13 0,-1-1 16 16,4-4-6-16,0-7-29 0,0-4 0 15,-2-6 0-15,-1 0-9 0,-4-4 9 16,-2 0 16-16,-2-4 13 0,-1 0 15 16,-3 0 10-16,-2-1 24 0,1-1 1 15,-1 3-32-15,0 4 12 0,0 4 5 16,-2 8 2-16,1 2 15 0,0 6-13 16,1 2-10-16,0 2-58 0,0 5-77 15,-2 6-20-15,2 11 97 0,-2 14 0 0,2 12 22 16,0 3-19-16,0-1-3 15,0-11-44-15,0-10-63 0,2-6-25 0,4-5-47 16,0 5-46-16,0-1-77 0,3 0-121 16,2-11-130-16,-2-3-275 15,3-8-580-15</inkml:trace>
  <inkml:trace contextRef="#ctx0" brushRef="#br0" timeOffset="45082.037">31863 9155 2910 0,'0'0'326'0,"0"0"-227"0,0 0 165 16,0 0 76-16,0 0-104 0,0 0-93 15,-1 48-19-15,-5-34-37 0,1 0-44 16,0-1-12-16,1 0-29 0,0 1-2 16,-1-2-34-16,0 1-71 0,-1-1-35 15,2 1-34-15,-1-3-37 0,0-2-47 16,2-1-56-16,1-3-69 0,2-2-75 0,0 0-1 15,0-2 85-15,0-2 176 16,0-3 152-16,0-3 46 0,0-3 140 0,0-2 85 16,-1-2 83-16,0-2 32 0,-1 2 5 15,2 0-18-15,0 3-40 0,2 2-20 16,2 2-12-16,-1 5 5 0,2 0-36 16,2 1-88-16,3 2-28 0,0 0-37 15,-1 3-35-15,1 2-33 0,1 4 16 16,-2 1-1-16,4 0-15 0,-2 2 0 15,-1 0-3-15,3-1-12 0,-3 1-12 16,1-3-13-16,2 1 9 0,0-3 13 16,-1-1 15-16,1-2 2 0,-1-4 25 15,1 0 20-15,-2-3 14 0,-4-5 16 16,0-4 14-16,-1-3-8 0,-4-5-83 16,0-3 0-16,-1-2-64 0,-1-4-25 15,0 0-12-15,0 1-7 0,-1 3-12 16,0 4-22-16,1 5-28 0,0 3-33 15,5 5-99-15,0 5-352 0,4 3-442 16,3 3 110-16,-4 4-77 0</inkml:trace>
  <inkml:trace contextRef="#ctx0" brushRef="#br0" timeOffset="45547.852">32083 9215 2526 0,'0'0'432'0,"0"0"-221"0,0 0 35 0,0 0-56 0,0 0-190 0,0 0 13 0,0 0-13 16,0 0 82-16,0 0-41 0,11 46-6 15,-4-33-16-15,0-3 6 0,2 1-9 16,-1-2 2-16,-1 0-15 0,4-4 22 16,-3-1 12-16,2-4 17 0,3 0 24 15,2-2 4-15,1-4 18 0,-1-4 9 16,0 2-25-16,-2-1-28 0,-4 0-19 15,-1 3-23-15,-3 2-14 0,-3 0-3 16,-1 3 3-16,0 1-1 0,-1 0-24 16,1 0-18-16,0 0-10 0,0 0 13 15,1 0 9-15,-1 0 9 0,1 0-3 0,0 0-9 16,-2 0 12-16,0 1 21 16,3 0 1-16,-1 1 22 0,5 0-19 0,1 0 19 15,2 1-2-15,5 0-20 0,0 1-12 16,4 0 12-16,-4 2 16 0,1 0 12 15,-5-2-27-15,1 1 20 0,-3-1-5 16,-2 0-16-16,2-3 0 0,-2-1-87 16,1 0-44-16,4-3 5 0,1-5-25 15,-1 3-60-15,0-4-58 0,-1 2-92 16,-1 0-44-16,-2 2-22 0,1-2-5 16,-1 2-82-16,-1 1 104 0,-1 1 67 15,0 1 89-15,-5-1 35 0</inkml:trace>
  <inkml:trace contextRef="#ctx0" brushRef="#br0" timeOffset="45662.699">32572 9242 471 0,'0'0'629'0,"0"0"-200"0,0 0-87 16,0 0-31-16,0 0-39 0,0 0-46 16,-40-22-46-16,37 20-13 0,2 1 0 15,1-1-17-15,2 2-58 0,3 0-35 0,-2 0-44 16,0 0-12-16,0 0 37 16,-3 2-11-16,0-1-27 0,1 0-111 15,-1 0-236-15,2-1-407 0,-1 0-647 0</inkml:trace>
  <inkml:trace contextRef="#ctx0" brushRef="#br0" timeOffset="46681.178">29836 9749 2372 0,'0'0'388'0,"0"0"-131"0,0 0 91 0,0 0-53 16,0 0-27-16,0 0-54 15,0 0-43-15,0 0-44 0,0 0-37 0,0 0-47 16,0 0-43-16,0 0 0 0,0 0 0 16,0 0 49-16,4 70 16 15,5-17-13-15,-2 10-9 0,2-1-3 0,-3 0 3 16,0-3-9-16,-2 0 9 0,-1 1-6 15,-1 2-13-15,0-2-22 0,-2-1-2 16,0-3 0-16,0-6-12 0,0-5 9 16,0-10 1-16,2-7 1 0,-1-7 0 15,-1-3-1-15,0-2-11 0,0 2-39 16,-3-1-30-16,2-6-29 0,-1-2-37 16,1-8-28-16,-2-1-7 0,0-6-18 15,-2-6-133-15,-1-14-232 0,0-15-454 16,-1 5-503-16</inkml:trace>
  <inkml:trace contextRef="#ctx0" brushRef="#br0" timeOffset="47831.044">29833 9772 1741 0,'0'0'295'0,"0"0"-210"16,0 0 73-16,0 0-2 0,-8-37 57 15,7 30 38-15,1 2-11 0,0 2-58 16,-1 1-45-16,1 1-23 0,0 1-22 16,-1-1-19-16,1 1-20 0,0 0-15 15,0 0-35-15,0 0-3 0,0 0-34 16,4 2 24-16,3 3 10 0,3-1 70 15,4 4 27-15,5-1 20 0,5-3 2 16,9 2-1-16,9 0-16 0,14-3-12 16,4-1-22-16,0-1-6 0,2-1-7 15,-5 1-9-15,6-1-3 0,4 0-12 16,3-1-10-16,4-2-5 0,2 0 5 0,4-2-2 16,-1 1-17-16,0-2 10 0,-2 2 0 15,3 0-12-15,-7 0 1 16,1 1 0-16,-3 2 0 0,-10 0 0 0,-5 1 0 15,-5 0 0-15,-12 1-1 0,-9 1 13 16,-8-2-10-16,-5 2 9 16,0 0-10-16,2 0 10 0,2 0-9 0,-3 1-1 15,-2-1 11-15,-2-1-12 0,-1 1-1 16,-3-2 0-16,0 1-1 0,-4 0 1 16,-1 1 1-16,-3-2 0 0,0 0 0 15,-2 1 1-15,0-1 0 0,0 0 0 16,0 0 0-16,-2 0-2 0,1 0-2 15,0 0 0-15,1 0 0 0,0 0 0 16,0 1-17-16,0-1 4 0,1 0-6 16,1 1 21-16,-1 0 12 0,4 0 3 15,-1 2 6-15,1-2 1 0,-1 2-7 16,-3 1 0-16,1 0-2 0,1 3-10 16,-2 0 12-16,1 4 0 0,-2 1 4 15,0 2-17-15,2 2 16 0,-2 1 3 0,3 3 1 16,0 1 5-16,1 2-9 15,2 2 7-15,-1 4 8 0,1 7-2 0,0 8-1 16,3 11 7-16,-6 1-4 0,2 0 10 16,-1-6-4-16,-4-5 3 15,8-1-14-15,-1-1-4 0,-3-3-6 0,2 1 3 16,-5-2-2-16,-1-1-7 0,0-6 0 16,0-5 0-16,0-7 0 0,0 1 0 15,-9 2 6-15,5 1-3 0,-1 3-12 16,-1-5 0-16,2-1 1 0,0-2-3 15,-3-4-1-15,2-1 0 0,0-2-4 16,-2-1-8-16,-1-2 9 0,1 0-9 16,-1-1 10-16,0-2 2 0,0 0 0 15,1 0 0-15,1-2 1 0,3-1 1 16,-1 1 0-16,2-2 0 0,0 0 0 16,-2 1-2-16,-1-1 0 0,-2 1-15 15,0-2 12-15,-4 2 0 0,-3-3 0 0,2 2-9 16,-5-2 12-16,1 1-1 15,-4-1-2-15,-1 0-9 0,-1 0-3 16,-3 0-3-16,-3 0 14 0,-2 0-8 0,-9 0 10 16,-11 1-13-16,-12 1-12 15,-2 1-3-15,-1 0 18 0,1 1-1 16,6-1-2-16,-4 0 13 0,0-1-1 0,2 0-9 16,-3-1 11-16,3 0-1 0,2 0 2 15,1 1 0-15,5 0 2 0,2-1 10 16,4 0 0-16,3-1 0 0,1 0 4 15,5 0-1-15,8-1-14 0,4-2 2 16,5 0-2-16,-3-2 1 0,-3-2 13 16,0 0-3-16,3-2 0 0,3-1 6 15,4-2-17-15,0-1-1 0,3-4-15 16,1 2 0-16,2-3-6 0,0-1-9 16,0 0-13-16,2-3-6 0,1 1-2 15,0-1-31-15,0 0-34 0,3-3-46 0,2 1-58 16,1-4-76-16,1 1-133 15,0-4-254-15,3 9-790 0,4-14-439 0</inkml:trace>
  <inkml:trace contextRef="#ctx0" brushRef="#br0" timeOffset="49814.391">29757 5247 2797 0,'-18'-9'257'0,"12"2"-87"0,4-3 84 0,2-4-38 0,0-2-96 16,11-2-108-16,5-5-12 0,13-4-35 16,14-4-12-16,15-4 6 0,10 1 3 15,4 4-12-15,-2 3-10 0,-1 4-23 16,4 1 19-16,3 1 20 0,6-1 9 15,3 4 13-15,7 1 7 0,2 2 15 0,3 2 1 16,5 3 1-16,-1 0 14 0,4 6 12 16,7 2 11-16,-5 4-1 15,1 9-6-15,0 5 6 0,-8 7-35 0,-7 7-3 16,-5 8-16-16,-6 8-3 0,-1 5-10 16,-9 6-6-16,-3 5 19 15,-1 6 14-15,-11 5 0 0,4 4 2 0,-1 3 0 16,-6 4 19-16,4 0 13 0,-4 3-13 15,-6 2-3-15,0-2 10 16,-18 1 5-16,1-1 17 0,-1 0-10 0,-25-1 0 16,0 0-19-16,-6 1 6 15,-29-3-23-15,4-2-2 0,-9-4 3 0,-22-2 16 16,-6-6-3-16,-5-4 9 0,-20-4 1 16,4-4 14-16,-1-5-5 0,-3-3-22 15,-11-5-13-15,-5-3-46 0,-6-5-39 16,-8-6-33-16,1-4-15 0,-4-6-16 15,-5-1-33-15,-3-7 15 0,-2-4 42 0,-1-5 74 16,-3-4 51-16,0-3 15 0,1-8 33 16,0-5 39-16,3-4 18 15,4-6-15-15,5-2-20 0,5-8 17 0,4-2-21 16,4-6 1-16,4-5-6 0,7-3 8 16,4-4-50-16,5-4-6 0,5-2-4 15,6-2-5-15,7-4 15 0,7-2 0 16,8-2 9-16,7 0-3 0,8-2-6 15,8-3-6-15,13-1-11 0,4-2 15 16,11-2-17-16,6 1-3 0,12-2-19 16,10 0 21-16,8-3 1 0,11 3 6 15,9-1 19-15,9-1 7 0,7 4-4 16,9 2 7-16,4 1-1 0,8 6 4 16,5 4-26-16,3 6 13 0,3 4-24 15,-1 7-1-15,1 6-15 0,-1 5-10 16,2 9-7-16,-2 5 7 0,-4 7 6 15,2 9 0-15,-3 5-3 0,3 5 7 16,1 6 14-16,1 7-1 0,2 5-10 0,-2 4 10 16,-1 3-11-16,-2 6-3 15,-3 4 13-15,-2 5-12 0,-9 4 11 16,-6 5-18-16,-14 4 3 0,-7 2 18 0,-8 3-2 16,-15 1-13-16,-4 1 13 15,-13-1-48-15,-8-4-50 0,-6-3-109 0,-7-13-200 16,-1-10-616-16,-4-8-805 0</inkml:trace>
  <inkml:trace contextRef="#ctx0" brushRef="#br0" timeOffset="57431.695">30582 10086 40 0,'0'0'489'0,"0"0"-283"0,0 0 351 0,1-1-150 0,1 1-125 16,0-3-16-16,-2 2-43 16,0-1-58-16,0 1-49 0,0 0-16 0,0 0 9 15,0-1 3-15,0 2 3 0,0-2 26 16,0 1 2-16,-1-1-7 0,-1 0 0 15,0 0-13-15,1 0-41 0,0-1-38 16,-1 1-23-16,0-2-21 0,0 1-12 16,-3-1 9-16,-1 1-22 0,0-1-3 15,-2 1-23-15,0 3 7 0,-2 0 13 16,0 0-13-16,0 3-10 0,-1 4-3 16,0 4 3-16,0 2 20 0,1 1 8 0,2 4 26 15,3 2 18-15,1-1-15 16,2-1 9-16,2 0-11 0,0-2-1 15,4-3 0-15,1-2 3 0,1-3 16 16,1-3 0-16,1-3 19 0,1-2 22 0,1-5 25 16,1-4-3-16,2-7-82 15,1-5-25-15,-1-4-41 0,-2 0-7 0,0-2-6 16,-4 0 79-16,-1-1 16 0,-3 0 28 16,-2 0-3-16,-1-4 19 15,-2 3-22-15,-3-1 12 0,-1 1 16 0,0 5-16 16,0 2 2-16,2 5 7 0,1 6 0 15,0 2 4-15,2 5-10 0,1 2-7 16,-1 2-46-16,1 1-9 0,0 6-78 16,2 4 36-16,3 7 51 0,1 4 40 15,3 5-2-15,-2 5-35 0,0 0 0 16,-1 0-3-16,0 0-31 0,-1-2-56 16,1-4-30-16,0 0-21 0,-1-6-29 15,3-5-112-15,1-2-158 0,-1-3-307 16,-1-7-477-16</inkml:trace>
  <inkml:trace contextRef="#ctx0" brushRef="#br0" timeOffset="58032.53">30755 9988 1809 0,'0'0'677'0,"0"0"-322"0,0 0-53 0,0 0-25 16,0 0-45-16,0 0-75 0,0 0-75 15,0 0-82-15,-39 3-19 16,32 3-18-16,0 3 18 0,1 0 6 0,0 2-3 15,1 0 16-15,2-1-22 0,2 1 3 16,1-2-9-16,0-2-42 16,1 0-40-16,2-3-5 0,2 0 17 0,1-2 98 15,0-2 3-15,1 0 51 0,0 0-3 16,1-2 16-16,-1-1-23 0,-2 1-9 16,0-1 19-16,-2 0-13 0,-1 3 0 15,-1 0-19-15,1 1-22 0,-2 4 47 16,3 1 10-16,-2 1-13 0,0 1-16 15,1 0-25-15,1-1 10 0,-1-1-13 16,2-3 1-16,-1 1-1 0,2-4-16 16,2 0 16-16,2-2 2 0,0-6 14 15,3-4-13-15,2-2-3 0,-2 0 0 16,1 0 0-16,-2 0 0 0,-3 4 3 16,-3 2-1-16,-2 4-2 0,-3 4 1 15,0 0 11-15,0 0-11 0,0 4-1 0,1 2 31 16,0 1 1-16,1 1-10 15,1 1-10-15,-2-2-9 0,1-2-3 0,0-1 2 16,1-2-2-16,2-2-3 0,2 0 3 16,2-7 20-16,1-2 18 15,1-2-7-15,-1-2-29 0,0-1 13 0,-2 1 10 16,-1 1 6-16,-2 2-2 0,-2 4-11 16,-2 1-18-16,0 3 19 0,0 2-19 15,2 3-34-15,2 7 24 0,2 4 10 16,2 5 19-16,1 5-19 0,0 4-12 15,1 0-17-15,-3 2 11 0,-1 0-23 16,-3 0-15-16,-4-1 5 0,-2 3-12 16,-7 2-15-16,-9 0-23 0,-1-1-66 15,-6-3-46-15,-2-5 0 0,0-6 37 16,1-7 35-16,2-7-49 0,1-5-162 16,3-7-92-16,4-8-223 0,4 3-577 0</inkml:trace>
  <inkml:trace contextRef="#ctx0" brushRef="#br0" timeOffset="58398.764">30059 10233 1372 0,'0'0'1140'0,"-37"-1"-821"0,26 0 25 15,4-2-61-15,1 1-20 0,5 1-58 16,1 0-69-16,1 1-43 0,5 0-90 16,6 0 29-16,11 2 61 0,18 3 71 15,22-1-9-15,14-2-63 0,10-2-36 0,3 0 5 16,1-5 13-16,5 0 18 15,3-2-10-15,3-3-24 0,-5 3-18 16,-5 0-29-16,-5 2-11 0,-8 5-21 16,-10 0-13-16,-9 4-21 0,-9 4-79 15,-16-3-66-15,-8 1-50 0,-12 1-42 0,-5-1-66 16,-1 2-206-16,-4-1-556 0,-2 2-722 16</inkml:trace>
  <inkml:trace contextRef="#ctx0" brushRef="#br0" timeOffset="59547.289">30457 10517 2251 0,'0'0'984'0,"0"0"-853"0,0 0-131 0,0 0 35 16,0 0 0-16,0 0 51 0,5 45-26 16,-1-28-41-16,0 1-19 0,-1-2-16 15,2-1-31-15,-3-2-17 0,0 0-6 16,0-5 3-16,-1-3-6 0,1-1 19 15,0-4-17-15,1 0 71 0,0-4 99 16,2-4 13-16,-1-2-16 0,3-6-27 16,-1 0-18-16,0 0-10 0,1-3 16 0,-1 2-6 15,-1 2-13-15,-1 1-16 0,-2 6-3 16,0 5 15-16,0 1 13 16,0 2-47-16,2 1-34 0,1 3 34 0,1 3 34 15,0 0-30-15,-1 3-1 0,0 0-2 16,1 0-1-16,-2-1 0 0,1 0 0 15,-1-2-1-15,-1-1-2 0,1-4-26 16,0 0-12-16,1-2 38 0,0 0 3 16,3-4 79-16,0-2-16 0,1-1-19 15,3 0-10-15,-3 0-34 0,0 0-6 16,-1 3-22-16,2 4 28 0,-2 3 2 16,0 4 1-16,1 2 31 0,0 3 5 15,-2 0-14-15,1 1-6 0,0-2-7 16,-2-1-11-16,1-1 1 0,-2-3 1 15,1-4 19-15,1-1-20 0,1-1 33 16,1-6 2-16,3-2-37 0,-1-5-16 16,2-3-27-16,1 2 2 0,-1-3 26 15,0 3 12-15,-3 4-19 0,-2 3 22 16,-1 4 18-16,0 3 4 0,-3 0 0 16,0 6 3-16,0 0 15 0,-1 2-8 15,1 1-4-15,0 0-13 0,1-2-14 0,0-1 2 16,-2-2-3-16,2-1-12 0,-2-3-38 15,1 0 0-15,0-5 47 16,-1-3 0-16,1-4-62 0,-2-2-24 0,-2-2 23 16,0 0 66-16,-5 1 0 0,-2 2 28 15,-2 3 7-15,0 3 19 0,0 3-16 16,4 4 24-16,0 0-62 0,2 4-47 16,-1 5 10-16,1-1 18 0,-1 6 16 15,2 0-10-15,2-2-13 0,0-1 4 16,2-2 20-16,4-2 2 0,2-2 0 15,2-3 47-15,3-2 17 0,0 0 14 16,2-6-13-16,0-1-18 0,1-3-10 16,-1-1-12-16,0-1-10 0,-2 2-15 15,-3 3 2-15,0 3 11 0,-1 4-13 16,-2 0 0-16,2 7-3 0,-2 1 2 16,-1 1-2-16,1 4-10 0,0 1 7 15,-1-1-6-15,-1-1 12 0,0-2-4 16,-1-1-33-16,0-5 3 0,0 0 9 0,2-2-15 15,0-2 40-15,0-1 15 0,2-4 26 16,0-2-20-16,2 0-5 16,-1-5 0-16,0 3 2 0,0 2-18 0,-1 1-3 15,-1 2 3-15,0 1 31 0,-1 3-31 16,-1 0-30-16,0 0-23 0,-1 0-62 16,0 0-96-16,1 0-113 0,0 0-265 15,-1 0-791-15,1-4-292 0</inkml:trace>
  <inkml:trace contextRef="#ctx0" brushRef="#br0" timeOffset="59736.593">31293 10378 2917 0,'0'0'403'0,"0"0"-161"0,0 0 108 0,0 0-42 0,0 0-69 0,0 0-106 15,0 0-93-15,0 0-40 0,0 0 0 16,0 0 12-16,0 0 19 0,16 45 0 0,-7-23-29 15,-2 2-2-15,0-3-31 0,0 0-74 16,-3-2-46-16,0-3-67 16,-2 0-115-16,-1-1-208 0,0-5-552 0,-1-1-394 15,0-6 738-15</inkml:trace>
  <inkml:trace contextRef="#ctx0" brushRef="#br0" timeOffset="60047.592">31323 10493 1672 0,'0'0'1392'0,"0"0"-1140"0,0 0-26 15,0 0-24-15,0 0-57 0,0 0-76 16,0 0-51-16,0 0-18 0,35-44-22 16,-25 32-47-16,2 3 9 0,-2-1 22 15,-3 1 19-15,2 3 7 0,-3 0 12 16,-2 5 13-16,0 1 38 0,-1 1-7 16,2 7 19-16,2 5 6 0,-2 2-29 15,1 3 2-15,-1 2-23 0,-2 0-3 16,4 0-13-16,-4-2 9 0,-1-1-12 15,0-4-46-15,-1-3-27 0,1-4 20 0,-1-3 12 16,1-2 41-16,0-1 56 0,2-1 6 16,-2-3 21-16,3-2-24 15,3 0 25-15,0-2-6 0,0 3-4 0,3 1-2 16,-2 1-14-16,0 3-58 0,1 2-18 16,-1 4-26-16,-3-1-52 0,-1 2-115 15,-2 0-129-15,-3-1-313 0,0-3-1155 16</inkml:trace>
  <inkml:trace contextRef="#ctx0" brushRef="#br0" timeOffset="60732.545">29989 10715 2195 0,'0'0'356'0,"0"0"-88"0,0 0 4 0,-43-4-54 16,38 3-5-16,2 1-58 0,3-1-29 16,0 1-45-16,5 0-80 0,7 0 23 15,8 2 48-15,19 3 45 0,22 0-2 16,17 0-18-16,12-4-38 0,10-1-19 16,4 0-3-16,7-4-15 0,5-1-8 15,2-1-14-15,-1-1-3 0,-2 1-21 16,3-1-4-16,-5 1-22 0,-10 2-18 15,-1 0 40-15,-15 4-6 0,-7 0-4 16,-5 6-74-16,-22-1-80 0,-15 2-105 16,-14-2-151-16,-14 2-208 0,0-3-416 15</inkml:trace>
  <inkml:trace contextRef="#ctx0" brushRef="#br0" timeOffset="61140.144">30679 10767 1774 0,'0'0'1219'0,"0"0"-966"0,0 0-40 0,0 0-51 0,0 0-23 16,0 0-87-16,0 0-52 15,0 0 0-15,0 0 14 0,0 0 14 16,0 0-25-16,47 36-3 0,-34-25-38 0,0 2-72 16,-3-1-46-16,0-1-69 15,1-2-76-15,-2-3-127 0,-1 1-99 16,1-4 4-16,0-2-66 0,0-1 5 0,-1-4 208 16</inkml:trace>
  <inkml:trace contextRef="#ctx0" brushRef="#br0" timeOffset="61299.159">30868 10839 272 0,'0'0'635'16,"0"0"-94"-16,0 0-63 0,0 0-82 0,5-38-22 15,-5 37-20-15,0-2-35 0,0 3-55 16,0 0-50-16,-2 3-79 0,0-2-88 16,0 2-28-16,-4 2 4 0,0 3 2 15,-2 0-3-15,-2 3-10 0,0 3-10 16,-3-2-2-16,-1 3-1 0,-1 2-58 16,-2-1-52-16,1 0-81 0,-2 2-146 15,0 0-283-15,5-4-717 0</inkml:trace>
  <inkml:trace contextRef="#ctx0" brushRef="#br0" timeOffset="61914.516">30910 10890 1855 0,'0'0'243'0,"0"0"-201"15,0 0 42-15,0 0 36 0,0 0-16 16,37-28-24-16,-28 23 14 0,-1-1 12 16,3 1-22-16,-1-2-19 0,-1-1-11 15,1 0-3-15,-3-1-6 0,0 2 10 16,-3-3 2-16,-2 3 4 0,-2-2-3 16,0 3-1-16,-2 0-16 0,-3 4 10 15,-1 2-25-15,-2 0-17 0,-2 2-8 16,0 6-1-16,1 2 23 0,-1 3-21 15,3 4-2-15,1 1-1 0,4 0-18 16,2 1 6-16,0-2 11 0,5-3-20 16,3-1-13-16,2-3-13 0,1-3 10 15,2-3 26-15,2-2 11 0,1-2-1 16,4-6-43-16,0-1-45 0,-1-3-28 16,1-3 9-16,1 0 29 0,-4 0 67 0,-1-2 13 15,-3 5 25-15,-2 0 8 0,-4 3 34 16,-4-1 23-16,-2 3 15 15,-1 1-12-15,-3 0 6 0,-2 4-10 0,-1-1 0 16,-1 1-89-16,0 0-1 0,-2 1-1 16,0 6-14-16,0-1-3 0,2 2-6 15,0 2-7-15,1-2 9 0,1 1-8 16,2 0-14-16,2-2-41 0,1-2-29 16,0-2-52-16,2 0 97 0,5-2 70 15,0-1 55-15,2 0 13 0,-1-1-11 16,3-2-9-16,-1 1-12 0,-2 1 5 15,-1 0 10-15,0 1-2 0,-4 1-49 16,1 2-25-16,-1 5 25 0,0-1 11 16,0 0 4-16,-1 1-15 0,1-1-1 15,-1-2 1-15,2 0-1 0,0-5-24 0,1 0-39 16,1 0 22-16,1-5-12 16,0-4-110-16,3-3-148 0,-1-1-228 0,1-4-244 15,-2 4-346-15</inkml:trace>
  <inkml:trace contextRef="#ctx0" brushRef="#br0" timeOffset="62132.857">31283 10809 1044 0,'0'0'538'0,"0"0"-226"0,0 0 9 0,0 0 9 0,0 0-60 0,0 0-80 16,0 0-14-16,0 0 12 0,0 0 22 16,0 0-27-16,19 37-41 0,-11-32-26 15,0-1-21-15,1 3-27 0,-2 0-15 16,2 1-53-16,-3 1 0 0,-1 1-14 15,0 1 14-15,-2 1 2 0,0 1-1 16,1-2-1-16,-2-1 1 0,2-1 1 16,-1-4-2-16,1-1-24 0,3-3-76 15,-1-1-126-15,3-1-65 0,1-9-145 16,0-5-534-16,0 2-484 0,4-10 727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21" name="Rectangle 5"/>
          <p:cNvSpPr>
            <a:spLocks noGrp="1" noChangeArrowheads="1"/>
          </p:cNvSpPr>
          <p:nvPr>
            <p:ph type="body" sz="quarter" idx="3"/>
          </p:nvPr>
        </p:nvSpPr>
        <p:spPr bwMode="auto">
          <a:xfrm>
            <a:off x="936167" y="4414043"/>
            <a:ext cx="5138067" cy="4185089"/>
          </a:xfrm>
          <a:prstGeom prst="rect">
            <a:avLst/>
          </a:prstGeom>
          <a:noFill/>
          <a:ln w="12700" cap="sq">
            <a:noFill/>
            <a:miter lim="800000"/>
            <a:headEnd type="none" w="sm" len="sm"/>
            <a:tailEnd type="none" w="sm" len="sm"/>
          </a:ln>
          <a:effectLst/>
        </p:spPr>
        <p:txBody>
          <a:bodyPr vert="horz" wrap="square" lIns="95899" tIns="47949" rIns="95899" bIns="47949"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0422" name="Rectangle 6"/>
          <p:cNvSpPr>
            <a:spLocks noGrp="1" noChangeArrowheads="1"/>
          </p:cNvSpPr>
          <p:nvPr>
            <p:ph type="ftr" sz="quarter" idx="4"/>
          </p:nvPr>
        </p:nvSpPr>
        <p:spPr bwMode="auto">
          <a:xfrm>
            <a:off x="0" y="8831059"/>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b" anchorCtr="0" compatLnSpc="1">
            <a:prstTxWarp prst="textNoShape">
              <a:avLst/>
            </a:prstTxWarp>
          </a:bodyPr>
          <a:lstStyle>
            <a:lvl1pPr defTabSz="959358" eaLnBrk="0" hangingPunct="0">
              <a:defRPr sz="1300">
                <a:latin typeface="Times New Roman" pitchFamily="18" charset="0"/>
              </a:defRPr>
            </a:lvl1pPr>
          </a:lstStyle>
          <a:p>
            <a:pPr>
              <a:defRPr/>
            </a:pPr>
            <a:endParaRPr lang="en-GB"/>
          </a:p>
        </p:txBody>
      </p:sp>
      <p:sp>
        <p:nvSpPr>
          <p:cNvPr id="60423" name="Rectangle 7"/>
          <p:cNvSpPr>
            <a:spLocks noGrp="1" noChangeArrowheads="1"/>
          </p:cNvSpPr>
          <p:nvPr>
            <p:ph type="sldNum" sz="quarter" idx="5"/>
          </p:nvPr>
        </p:nvSpPr>
        <p:spPr bwMode="auto">
          <a:xfrm>
            <a:off x="3971614" y="8831059"/>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b" anchorCtr="0" compatLnSpc="1">
            <a:prstTxWarp prst="textNoShape">
              <a:avLst/>
            </a:prstTxWarp>
          </a:bodyPr>
          <a:lstStyle>
            <a:lvl1pPr algn="r" defTabSz="959358" eaLnBrk="0" hangingPunct="0">
              <a:defRPr sz="1300">
                <a:latin typeface="Times New Roman" pitchFamily="18" charset="0"/>
              </a:defRPr>
            </a:lvl1pPr>
          </a:lstStyle>
          <a:p>
            <a:pPr>
              <a:defRPr/>
            </a:pPr>
            <a:fld id="{82D49F41-42BD-4A7F-84D4-B4F7E48B4FCD}" type="slidenum">
              <a:rPr lang="en-GB"/>
              <a:pPr>
                <a:defRPr/>
              </a:pPr>
              <a:t>‹#›</a:t>
            </a:fld>
            <a:endParaRPr lang="en-GB"/>
          </a:p>
        </p:txBody>
      </p:sp>
      <p:sp>
        <p:nvSpPr>
          <p:cNvPr id="8" name="Date Placeholder 7"/>
          <p:cNvSpPr>
            <a:spLocks noGrp="1"/>
          </p:cNvSpPr>
          <p:nvPr>
            <p:ph type="dt" idx="1"/>
          </p:nvPr>
        </p:nvSpPr>
        <p:spPr>
          <a:xfrm>
            <a:off x="3971614" y="0"/>
            <a:ext cx="3037117" cy="465341"/>
          </a:xfrm>
          <a:prstGeom prst="rect">
            <a:avLst/>
          </a:prstGeom>
        </p:spPr>
        <p:txBody>
          <a:bodyPr vert="horz" lIns="92098" tIns="46049" rIns="92098" bIns="46049" rtlCol="0"/>
          <a:lstStyle>
            <a:lvl1pPr algn="r">
              <a:defRPr sz="1200"/>
            </a:lvl1pPr>
          </a:lstStyle>
          <a:p>
            <a:pPr>
              <a:defRPr/>
            </a:pPr>
            <a:fld id="{0AF3AFD6-2BC0-4B1C-A3C8-8C3FEB1DB624}" type="datetimeFigureOut">
              <a:rPr lang="en-US"/>
              <a:pPr>
                <a:defRPr/>
              </a:pPr>
              <a:t>1/27/2025</a:t>
            </a:fld>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11" name="Header Placeholder 10"/>
          <p:cNvSpPr>
            <a:spLocks noGrp="1"/>
          </p:cNvSpPr>
          <p:nvPr>
            <p:ph type="hdr" sz="quarter"/>
          </p:nvPr>
        </p:nvSpPr>
        <p:spPr>
          <a:xfrm>
            <a:off x="0" y="0"/>
            <a:ext cx="3037117" cy="465341"/>
          </a:xfrm>
          <a:prstGeom prst="rect">
            <a:avLst/>
          </a:prstGeom>
        </p:spPr>
        <p:txBody>
          <a:bodyPr vert="horz" lIns="91440" tIns="45720" rIns="91440" bIns="45720" rtlCol="0"/>
          <a:lstStyle>
            <a:lvl1pPr algn="l">
              <a:defRPr sz="1200"/>
            </a:lvl1pPr>
          </a:lstStyle>
          <a:p>
            <a:pPr>
              <a:defRPr/>
            </a:pPr>
            <a:r>
              <a:rPr lang="en-US"/>
              <a:t>CS2100 Computer </a:t>
            </a:r>
            <a:r>
              <a:rPr lang="en-US" err="1"/>
              <a:t>Organisation</a:t>
            </a:r>
            <a:endParaRPr lang="en-US"/>
          </a:p>
        </p:txBody>
      </p:sp>
    </p:spTree>
    <p:extLst>
      <p:ext uri="{BB962C8B-B14F-4D97-AF65-F5344CB8AC3E}">
        <p14:creationId xmlns:p14="http://schemas.microsoft.com/office/powerpoint/2010/main" val="1838096873"/>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3491" name="Rectangle 1026"/>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3492" name="Rectangle 1027"/>
          <p:cNvSpPr>
            <a:spLocks noGrp="1" noChangeArrowheads="1"/>
          </p:cNvSpPr>
          <p:nvPr>
            <p:ph type="body" idx="1"/>
          </p:nvPr>
        </p:nvSpPr>
        <p:spPr>
          <a:noFill/>
          <a:ln w="9525"/>
        </p:spPr>
        <p:txBody>
          <a:bodyPr/>
          <a:lstStyle/>
          <a:p>
            <a:pPr eaLnBrk="1" hangingPunct="1"/>
            <a:endParaRPr lang="en-GB"/>
          </a:p>
        </p:txBody>
      </p:sp>
    </p:spTree>
    <p:extLst>
      <p:ext uri="{BB962C8B-B14F-4D97-AF65-F5344CB8AC3E}">
        <p14:creationId xmlns:p14="http://schemas.microsoft.com/office/powerpoint/2010/main" val="1484036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CS2100 Computer </a:t>
            </a:r>
            <a:r>
              <a:rPr lang="en-US" err="1"/>
              <a:t>Organisation</a:t>
            </a:r>
            <a:endParaRPr lang="en-US"/>
          </a:p>
        </p:txBody>
      </p:sp>
      <p:sp>
        <p:nvSpPr>
          <p:cNvPr id="6553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554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393871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CS2100 Computer </a:t>
            </a:r>
            <a:r>
              <a:rPr lang="en-US" err="1"/>
              <a:t>Organisation</a:t>
            </a:r>
            <a:endParaRPr lang="en-US"/>
          </a:p>
        </p:txBody>
      </p:sp>
      <p:sp>
        <p:nvSpPr>
          <p:cNvPr id="6553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554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1605360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11161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11162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374491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2D49F41-42BD-4A7F-84D4-B4F7E48B4FCD}" type="slidenum">
              <a:rPr lang="en-GB" smtClean="0"/>
              <a:pPr>
                <a:defRPr/>
              </a:pPr>
              <a:t>24</a:t>
            </a:fld>
            <a:endParaRPr lang="en-GB"/>
          </a:p>
        </p:txBody>
      </p:sp>
      <p:sp>
        <p:nvSpPr>
          <p:cNvPr id="5" name="Header Placeholder 4"/>
          <p:cNvSpPr>
            <a:spLocks noGrp="1"/>
          </p:cNvSpPr>
          <p:nvPr>
            <p:ph type="hdr" sz="quarter"/>
          </p:nvPr>
        </p:nvSpPr>
        <p:spPr/>
        <p:txBody>
          <a:bodyPr/>
          <a:lstStyle/>
          <a:p>
            <a:pPr>
              <a:defRPr/>
            </a:pPr>
            <a:r>
              <a:rPr lang="en-US"/>
              <a:t>CS2100 Computer Organisation</a:t>
            </a:r>
          </a:p>
        </p:txBody>
      </p:sp>
    </p:spTree>
    <p:extLst>
      <p:ext uri="{BB962C8B-B14F-4D97-AF65-F5344CB8AC3E}">
        <p14:creationId xmlns:p14="http://schemas.microsoft.com/office/powerpoint/2010/main" val="1530005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2D49F41-42BD-4A7F-84D4-B4F7E48B4FCD}" type="slidenum">
              <a:rPr lang="en-GB" smtClean="0"/>
              <a:pPr>
                <a:defRPr/>
              </a:pPr>
              <a:t>25</a:t>
            </a:fld>
            <a:endParaRPr lang="en-GB"/>
          </a:p>
        </p:txBody>
      </p:sp>
      <p:sp>
        <p:nvSpPr>
          <p:cNvPr id="5" name="Header Placeholder 4"/>
          <p:cNvSpPr>
            <a:spLocks noGrp="1"/>
          </p:cNvSpPr>
          <p:nvPr>
            <p:ph type="hdr" sz="quarter"/>
          </p:nvPr>
        </p:nvSpPr>
        <p:spPr/>
        <p:txBody>
          <a:bodyPr/>
          <a:lstStyle/>
          <a:p>
            <a:pPr>
              <a:defRPr/>
            </a:pPr>
            <a:r>
              <a:rPr lang="en-US"/>
              <a:t>CS2100 Computer Organisation</a:t>
            </a:r>
          </a:p>
        </p:txBody>
      </p:sp>
    </p:spTree>
    <p:extLst>
      <p:ext uri="{BB962C8B-B14F-4D97-AF65-F5344CB8AC3E}">
        <p14:creationId xmlns:p14="http://schemas.microsoft.com/office/powerpoint/2010/main" val="1237658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2D49F41-42BD-4A7F-84D4-B4F7E48B4FCD}" type="slidenum">
              <a:rPr lang="en-GB" smtClean="0"/>
              <a:pPr>
                <a:defRPr/>
              </a:pPr>
              <a:t>34</a:t>
            </a:fld>
            <a:endParaRPr lang="en-GB"/>
          </a:p>
        </p:txBody>
      </p:sp>
      <p:sp>
        <p:nvSpPr>
          <p:cNvPr id="5" name="Header Placeholder 4"/>
          <p:cNvSpPr>
            <a:spLocks noGrp="1"/>
          </p:cNvSpPr>
          <p:nvPr>
            <p:ph type="hdr" sz="quarter"/>
          </p:nvPr>
        </p:nvSpPr>
        <p:spPr/>
        <p:txBody>
          <a:bodyPr/>
          <a:lstStyle/>
          <a:p>
            <a:pPr>
              <a:defRPr/>
            </a:pPr>
            <a:r>
              <a:rPr lang="en-US"/>
              <a:t>CS2100 Computer Organisation</a:t>
            </a:r>
          </a:p>
        </p:txBody>
      </p:sp>
    </p:spTree>
    <p:extLst>
      <p:ext uri="{BB962C8B-B14F-4D97-AF65-F5344CB8AC3E}">
        <p14:creationId xmlns:p14="http://schemas.microsoft.com/office/powerpoint/2010/main" val="2838459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2D49F41-42BD-4A7F-84D4-B4F7E48B4FCD}" type="slidenum">
              <a:rPr lang="en-GB" smtClean="0"/>
              <a:pPr>
                <a:defRPr/>
              </a:pPr>
              <a:t>36</a:t>
            </a:fld>
            <a:endParaRPr lang="en-GB"/>
          </a:p>
        </p:txBody>
      </p:sp>
      <p:sp>
        <p:nvSpPr>
          <p:cNvPr id="5" name="Header Placeholder 4"/>
          <p:cNvSpPr>
            <a:spLocks noGrp="1"/>
          </p:cNvSpPr>
          <p:nvPr>
            <p:ph type="hdr" sz="quarter"/>
          </p:nvPr>
        </p:nvSpPr>
        <p:spPr/>
        <p:txBody>
          <a:bodyPr/>
          <a:lstStyle/>
          <a:p>
            <a:pPr>
              <a:defRPr/>
            </a:pPr>
            <a:r>
              <a:rPr lang="en-US"/>
              <a:t>CS2100 Computer Organisation</a:t>
            </a:r>
          </a:p>
        </p:txBody>
      </p:sp>
    </p:spTree>
    <p:extLst>
      <p:ext uri="{BB962C8B-B14F-4D97-AF65-F5344CB8AC3E}">
        <p14:creationId xmlns:p14="http://schemas.microsoft.com/office/powerpoint/2010/main" val="3066173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11161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11162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1475728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11161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11162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2282333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400"/>
              </a:spcBef>
              <a:spcAft>
                <a:spcPts val="400"/>
              </a:spcAft>
            </a:pPr>
            <a:r>
              <a:rPr lang="en-SG" sz="1800" b="1" i="0" u="none" strike="noStrike" dirty="0">
                <a:solidFill>
                  <a:srgbClr val="000000"/>
                </a:solidFill>
                <a:effectLst/>
                <a:latin typeface="Arial" panose="020B0604020202020204" pitchFamily="34" charset="0"/>
              </a:rPr>
              <a:t>How 2's Complement Works for </a:t>
            </a:r>
            <a:r>
              <a:rPr lang="en-SG" sz="1800" b="1" i="0" u="none" strike="noStrike" dirty="0">
                <a:solidFill>
                  <a:srgbClr val="188038"/>
                </a:solidFill>
                <a:effectLst/>
                <a:latin typeface="Roboto Mono" pitchFamily="49" charset="0"/>
              </a:rPr>
              <a:t>-5</a:t>
            </a:r>
            <a:r>
              <a:rPr lang="en-SG" sz="1800" b="1" i="0" u="none" strike="noStrike" dirty="0">
                <a:solidFill>
                  <a:srgbClr val="000000"/>
                </a:solidFill>
                <a:effectLst/>
                <a:latin typeface="Arial" panose="020B0604020202020204" pitchFamily="34" charset="0"/>
              </a:rPr>
              <a:t>:</a:t>
            </a:r>
            <a:endParaRPr lang="en-SG" b="1" dirty="0">
              <a:effectLst/>
            </a:endParaRPr>
          </a:p>
          <a:p>
            <a:pPr rtl="0" fontAlgn="base">
              <a:spcBef>
                <a:spcPts val="1200"/>
              </a:spcBef>
              <a:buFont typeface="+mj-lt"/>
              <a:buAutoNum type="arabicPeriod"/>
            </a:pPr>
            <a:r>
              <a:rPr lang="en-SG" sz="1800" b="1" i="0" u="none" strike="noStrike" dirty="0">
                <a:solidFill>
                  <a:srgbClr val="000000"/>
                </a:solidFill>
                <a:effectLst/>
                <a:latin typeface="Arial" panose="020B0604020202020204" pitchFamily="34" charset="0"/>
              </a:rPr>
              <a:t>Positive 5 in Binary</a:t>
            </a:r>
            <a:r>
              <a:rPr lang="en-SG" sz="1800" b="0" i="0" u="none" strike="noStrike" dirty="0">
                <a:solidFill>
                  <a:srgbClr val="000000"/>
                </a:solidFill>
                <a:effectLst/>
                <a:latin typeface="Arial" panose="020B0604020202020204" pitchFamily="34" charset="0"/>
              </a:rPr>
              <a:t>: </a:t>
            </a:r>
            <a:r>
              <a:rPr lang="en-SG" sz="1800" b="0" i="0" u="none" strike="noStrike" dirty="0">
                <a:solidFill>
                  <a:srgbClr val="188038"/>
                </a:solidFill>
                <a:effectLst/>
                <a:latin typeface="Roboto Mono" pitchFamily="49" charset="0"/>
              </a:rPr>
              <a:t>0000 0000 0000 0000 0000 0000 0000 0101</a:t>
            </a:r>
            <a:endParaRPr lang="en-SG" sz="1800" b="0" i="0" u="none" strike="noStrike" dirty="0">
              <a:solidFill>
                <a:srgbClr val="000000"/>
              </a:solidFill>
              <a:effectLst/>
              <a:latin typeface="Arial" panose="020B0604020202020204" pitchFamily="34" charset="0"/>
            </a:endParaRPr>
          </a:p>
          <a:p>
            <a:pPr rtl="0" fontAlgn="base">
              <a:buFont typeface="+mj-lt"/>
              <a:buAutoNum type="arabicPeriod"/>
            </a:pPr>
            <a:r>
              <a:rPr lang="en-SG" sz="1800" b="1" i="0" u="none" strike="noStrike" dirty="0">
                <a:solidFill>
                  <a:srgbClr val="000000"/>
                </a:solidFill>
                <a:effectLst/>
                <a:latin typeface="Arial" panose="020B0604020202020204" pitchFamily="34" charset="0"/>
              </a:rPr>
              <a:t>Invert the Digits</a:t>
            </a:r>
            <a:r>
              <a:rPr lang="en-SG" sz="1800" b="0" i="0" u="none" strike="noStrike" dirty="0">
                <a:solidFill>
                  <a:srgbClr val="000000"/>
                </a:solidFill>
                <a:effectLst/>
                <a:latin typeface="Arial" panose="020B0604020202020204" pitchFamily="34" charset="0"/>
              </a:rPr>
              <a:t>: </a:t>
            </a:r>
            <a:r>
              <a:rPr lang="en-SG" sz="1800" b="0" i="0" u="none" strike="noStrike" dirty="0">
                <a:solidFill>
                  <a:srgbClr val="188038"/>
                </a:solidFill>
                <a:effectLst/>
                <a:latin typeface="Roboto Mono" pitchFamily="49" charset="0"/>
              </a:rPr>
              <a:t>1111 1111 1111 1111 1111 1111 1111 1010</a:t>
            </a:r>
            <a:endParaRPr lang="en-SG" sz="1800" b="0" i="0" u="none" strike="noStrike" dirty="0">
              <a:solidFill>
                <a:srgbClr val="000000"/>
              </a:solidFill>
              <a:effectLst/>
              <a:latin typeface="Arial" panose="020B0604020202020204" pitchFamily="34" charset="0"/>
            </a:endParaRPr>
          </a:p>
          <a:p>
            <a:pPr rtl="0" fontAlgn="base">
              <a:buFont typeface="+mj-lt"/>
              <a:buAutoNum type="arabicPeriod"/>
            </a:pPr>
            <a:r>
              <a:rPr lang="en-SG" sz="1800" b="1" i="0" u="none" strike="noStrike" dirty="0">
                <a:solidFill>
                  <a:srgbClr val="000000"/>
                </a:solidFill>
                <a:effectLst/>
                <a:latin typeface="Arial" panose="020B0604020202020204" pitchFamily="34" charset="0"/>
              </a:rPr>
              <a:t>Add One to the Inverted Binary</a:t>
            </a:r>
            <a:r>
              <a:rPr lang="en-SG" sz="1800" b="0" i="0" u="none" strike="noStrike" dirty="0">
                <a:solidFill>
                  <a:srgbClr val="000000"/>
                </a:solidFill>
                <a:effectLst/>
                <a:latin typeface="Arial" panose="020B0604020202020204" pitchFamily="34" charset="0"/>
              </a:rPr>
              <a:t>: </a:t>
            </a:r>
            <a:r>
              <a:rPr lang="en-SG" sz="1800" b="0" i="0" u="none" strike="noStrike" dirty="0">
                <a:solidFill>
                  <a:srgbClr val="188038"/>
                </a:solidFill>
                <a:effectLst/>
                <a:latin typeface="Roboto Mono" pitchFamily="49" charset="0"/>
              </a:rPr>
              <a:t>1111 1111 1111 1111 1111 1111 1111 1011</a:t>
            </a:r>
            <a:endParaRPr lang="en-SG" sz="1800" b="0" i="0" u="none" strike="noStrike" dirty="0">
              <a:solidFill>
                <a:srgbClr val="000000"/>
              </a:solidFill>
              <a:effectLst/>
              <a:latin typeface="Arial" panose="020B0604020202020204" pitchFamily="34" charset="0"/>
            </a:endParaRPr>
          </a:p>
          <a:p>
            <a:pPr rtl="0" fontAlgn="base">
              <a:spcAft>
                <a:spcPts val="1200"/>
              </a:spcAft>
              <a:buFont typeface="+mj-lt"/>
              <a:buAutoNum type="arabicPeriod"/>
            </a:pPr>
            <a:r>
              <a:rPr lang="en-SG" sz="1800" b="1" i="0" u="none" strike="noStrike" dirty="0">
                <a:solidFill>
                  <a:srgbClr val="000000"/>
                </a:solidFill>
                <a:effectLst/>
                <a:latin typeface="Arial" panose="020B0604020202020204" pitchFamily="34" charset="0"/>
              </a:rPr>
              <a:t>Hexadecimal Representation</a:t>
            </a:r>
            <a:r>
              <a:rPr lang="en-SG" sz="1800" b="0" i="0" u="none" strike="noStrike" dirty="0">
                <a:solidFill>
                  <a:srgbClr val="000000"/>
                </a:solidFill>
                <a:effectLst/>
                <a:latin typeface="Arial" panose="020B0604020202020204" pitchFamily="34" charset="0"/>
              </a:rPr>
              <a:t>: This is </a:t>
            </a:r>
            <a:r>
              <a:rPr lang="en-SG" sz="1800" b="0" i="0" u="none" strike="noStrike" dirty="0">
                <a:solidFill>
                  <a:srgbClr val="188038"/>
                </a:solidFill>
                <a:effectLst/>
                <a:latin typeface="Roboto Mono" pitchFamily="49" charset="0"/>
              </a:rPr>
              <a:t>0xFFFFFFFB</a:t>
            </a:r>
            <a:r>
              <a:rPr lang="en-SG" sz="1800" b="0" i="0" u="none" strike="noStrike" dirty="0">
                <a:solidFill>
                  <a:srgbClr val="000000"/>
                </a:solidFill>
                <a:effectLst/>
                <a:latin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pPr>
              <a:defRPr/>
            </a:pPr>
            <a:fld id="{82D49F41-42BD-4A7F-84D4-B4F7E48B4FCD}" type="slidenum">
              <a:rPr lang="en-GB" smtClean="0"/>
              <a:pPr>
                <a:defRPr/>
              </a:pPr>
              <a:t>48</a:t>
            </a:fld>
            <a:endParaRPr lang="en-GB"/>
          </a:p>
        </p:txBody>
      </p:sp>
      <p:sp>
        <p:nvSpPr>
          <p:cNvPr id="5" name="Header Placeholder 4"/>
          <p:cNvSpPr>
            <a:spLocks noGrp="1"/>
          </p:cNvSpPr>
          <p:nvPr>
            <p:ph type="hdr" sz="quarter"/>
          </p:nvPr>
        </p:nvSpPr>
        <p:spPr/>
        <p:txBody>
          <a:bodyPr/>
          <a:lstStyle/>
          <a:p>
            <a:pPr>
              <a:defRPr/>
            </a:pPr>
            <a:r>
              <a:rPr lang="en-US"/>
              <a:t>CS2100 Computer Organisation</a:t>
            </a:r>
          </a:p>
        </p:txBody>
      </p:sp>
    </p:spTree>
    <p:extLst>
      <p:ext uri="{BB962C8B-B14F-4D97-AF65-F5344CB8AC3E}">
        <p14:creationId xmlns:p14="http://schemas.microsoft.com/office/powerpoint/2010/main" val="105225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i="0" kern="1200">
                <a:solidFill>
                  <a:schemeClr val="tx1"/>
                </a:solidFill>
                <a:effectLst/>
                <a:latin typeface="Times New Roman" pitchFamily="18" charset="0"/>
                <a:ea typeface="+mn-ea"/>
                <a:cs typeface="Arial" charset="0"/>
              </a:rPr>
              <a:t>The central teaching of the Bhagavad Gita emphasizes the importance of performing one's duty (dharma) without attachment to the results or outcomes of those actions. This is often expressed as "do your duty without attachment to the fruits of your actions." In other words, one should focus on performing their responsibilities and actions diligently and sincerely, without being overly concerned about the rewards or benefits that may come from those actions.</a:t>
            </a:r>
          </a:p>
          <a:p>
            <a:br>
              <a:rPr lang="en-US"/>
            </a:br>
            <a:endParaRPr lang="en-US"/>
          </a:p>
        </p:txBody>
      </p:sp>
      <p:sp>
        <p:nvSpPr>
          <p:cNvPr id="4" name="Slide Number Placeholder 3"/>
          <p:cNvSpPr>
            <a:spLocks noGrp="1"/>
          </p:cNvSpPr>
          <p:nvPr>
            <p:ph type="sldNum" sz="quarter" idx="5"/>
          </p:nvPr>
        </p:nvSpPr>
        <p:spPr/>
        <p:txBody>
          <a:bodyPr/>
          <a:lstStyle/>
          <a:p>
            <a:pPr>
              <a:defRPr/>
            </a:pPr>
            <a:fld id="{82D49F41-42BD-4A7F-84D4-B4F7E48B4FCD}" type="slidenum">
              <a:rPr lang="en-GB" smtClean="0"/>
              <a:pPr>
                <a:defRPr/>
              </a:pPr>
              <a:t>2</a:t>
            </a:fld>
            <a:endParaRPr lang="en-GB"/>
          </a:p>
        </p:txBody>
      </p:sp>
      <p:sp>
        <p:nvSpPr>
          <p:cNvPr id="5" name="Header Placeholder 4"/>
          <p:cNvSpPr>
            <a:spLocks noGrp="1"/>
          </p:cNvSpPr>
          <p:nvPr>
            <p:ph type="hdr" sz="quarter"/>
          </p:nvPr>
        </p:nvSpPr>
        <p:spPr/>
        <p:txBody>
          <a:bodyPr/>
          <a:lstStyle/>
          <a:p>
            <a:pPr>
              <a:defRPr/>
            </a:pPr>
            <a:r>
              <a:rPr lang="en-US"/>
              <a:t>CS2100 Computer Organisation</a:t>
            </a:r>
          </a:p>
        </p:txBody>
      </p:sp>
    </p:spTree>
    <p:extLst>
      <p:ext uri="{BB962C8B-B14F-4D97-AF65-F5344CB8AC3E}">
        <p14:creationId xmlns:p14="http://schemas.microsoft.com/office/powerpoint/2010/main" val="2379110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9FD4-AB8E-D40C-F642-FA1FC33F2A53}"/>
            </a:ext>
          </a:extLst>
        </p:cNvPr>
        <p:cNvGrpSpPr/>
        <p:nvPr/>
      </p:nvGrpSpPr>
      <p:grpSpPr>
        <a:xfrm>
          <a:off x="0" y="0"/>
          <a:ext cx="0" cy="0"/>
          <a:chOff x="0" y="0"/>
          <a:chExt cx="0" cy="0"/>
        </a:xfrm>
      </p:grpSpPr>
      <p:sp>
        <p:nvSpPr>
          <p:cNvPr id="111618" name="Rectangle 2">
            <a:extLst>
              <a:ext uri="{FF2B5EF4-FFF2-40B4-BE49-F238E27FC236}">
                <a16:creationId xmlns:a16="http://schemas.microsoft.com/office/drawing/2014/main" id="{B6A96DF7-9EA2-7961-28E7-008DFBA2EB14}"/>
              </a:ext>
            </a:extLst>
          </p:cNvPr>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111619" name="Rectangle 2">
            <a:extLst>
              <a:ext uri="{FF2B5EF4-FFF2-40B4-BE49-F238E27FC236}">
                <a16:creationId xmlns:a16="http://schemas.microsoft.com/office/drawing/2014/main" id="{D15B45C2-83DF-5E1E-C1BB-DBFD6F5350F6}"/>
              </a:ext>
            </a:extLst>
          </p:cNvPr>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111620" name="Rectangle 3">
            <a:extLst>
              <a:ext uri="{FF2B5EF4-FFF2-40B4-BE49-F238E27FC236}">
                <a16:creationId xmlns:a16="http://schemas.microsoft.com/office/drawing/2014/main" id="{3424C877-77ED-E320-F146-8C6C47B43EB1}"/>
              </a:ext>
            </a:extLst>
          </p:cNvPr>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2576153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553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554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2117084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553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554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2160374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553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554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271554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553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554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372812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553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554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755640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553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554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620779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CS2100 Computer </a:t>
            </a:r>
            <a:r>
              <a:rPr lang="en-US" err="1"/>
              <a:t>Organisation</a:t>
            </a:r>
            <a:endParaRPr lang="en-US"/>
          </a:p>
        </p:txBody>
      </p:sp>
      <p:sp>
        <p:nvSpPr>
          <p:cNvPr id="65539" name="Rectangle 2"/>
          <p:cNvSpPr>
            <a:spLocks noGrp="1" noRot="1" noChangeAspect="1" noChangeArrowheads="1" noTextEdit="1"/>
          </p:cNvSpPr>
          <p:nvPr>
            <p:ph type="sldImg"/>
          </p:nvPr>
        </p:nvSpPr>
        <p:spPr bwMode="auto">
          <a:xfrm>
            <a:off x="407988" y="696913"/>
            <a:ext cx="6197600" cy="3486150"/>
          </a:xfrm>
          <a:noFill/>
          <a:ln>
            <a:solidFill>
              <a:srgbClr val="000000"/>
            </a:solidFill>
            <a:miter lim="800000"/>
            <a:headEnd/>
            <a:tailEnd/>
          </a:ln>
        </p:spPr>
      </p:sp>
      <p:sp>
        <p:nvSpPr>
          <p:cNvPr id="65540"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1101472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35cce793-99a6-4f28-9e1a-625ba96e3db4]"/>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5" name="Footer Placeholder 4"/>
          <p:cNvSpPr>
            <a:spLocks noGrp="1"/>
          </p:cNvSpPr>
          <p:nvPr>
            <p:ph type="ftr" sz="quarter" idx="11"/>
          </p:nvPr>
        </p:nvSpPr>
        <p:spPr/>
        <p:txBody>
          <a:bodyPr/>
          <a:lstStyle>
            <a:lvl1pPr>
              <a:defRPr/>
            </a:lvl1pPr>
          </a:lstStyle>
          <a:p>
            <a:pPr algn="l">
              <a:defRPr/>
            </a:pPr>
            <a:r>
              <a:rPr lang="fr-FR"/>
              <a:t>CS2100: Recitation-2</a:t>
            </a:r>
            <a:endParaRPr lang="en-US"/>
          </a:p>
        </p:txBody>
      </p:sp>
      <p:sp>
        <p:nvSpPr>
          <p:cNvPr id="6" name="Slide Number Placeholder 5"/>
          <p:cNvSpPr>
            <a:spLocks noGrp="1"/>
          </p:cNvSpPr>
          <p:nvPr>
            <p:ph type="sldNum" sz="quarter" idx="12"/>
          </p:nvPr>
        </p:nvSpPr>
        <p:spPr>
          <a:xfrm>
            <a:off x="10671277" y="18288"/>
            <a:ext cx="911123" cy="329184"/>
          </a:xfrm>
        </p:spPr>
        <p:txBody>
          <a:bodyPr/>
          <a:lstStyle>
            <a:lvl1pPr>
              <a:defRPr b="0"/>
            </a:lvl1pPr>
          </a:lstStyle>
          <a:p>
            <a:pPr>
              <a:defRPr/>
            </a:pPr>
            <a:r>
              <a:rPr lang="en-US"/>
              <a:t>1 - </a:t>
            </a:r>
            <a:fld id="{2E4790E1-2590-4AEE-892D-AB46A7688113}" type="slidenum">
              <a:rPr lang="en-US" smtClean="0"/>
              <a:pPr>
                <a:defRPr/>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5" name="Footer Placeholder 4"/>
          <p:cNvSpPr>
            <a:spLocks noGrp="1"/>
          </p:cNvSpPr>
          <p:nvPr>
            <p:ph type="ftr" sz="quarter" idx="11"/>
          </p:nvPr>
        </p:nvSpPr>
        <p:spPr/>
        <p:txBody>
          <a:bodyPr/>
          <a:lstStyle/>
          <a:p>
            <a:pPr algn="l">
              <a:defRPr/>
            </a:pPr>
            <a:r>
              <a:rPr lang="fr-FR"/>
              <a:t>CS2100: Recitation-2</a:t>
            </a:r>
            <a:endParaRPr lang="en-US"/>
          </a:p>
        </p:txBody>
      </p:sp>
      <p:sp>
        <p:nvSpPr>
          <p:cNvPr id="6" name="Slide Number Placeholder 5"/>
          <p:cNvSpPr>
            <a:spLocks noGrp="1"/>
          </p:cNvSpPr>
          <p:nvPr>
            <p:ph type="sldNum" sz="quarter" idx="12"/>
          </p:nvPr>
        </p:nvSpPr>
        <p:spPr/>
        <p:txBody>
          <a:bodyPr/>
          <a:lstStyle/>
          <a:p>
            <a:pPr>
              <a:defRPr/>
            </a:pPr>
            <a:r>
              <a:rPr lang="en-US"/>
              <a:t>1 - </a:t>
            </a:r>
            <a:fld id="{2E4790E1-2590-4AEE-892D-AB46A7688113}" type="slidenum">
              <a:rPr lang="en-US" smtClean="0"/>
              <a:pPr>
                <a:defRPr/>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5" name="Footer Placeholder 4"/>
          <p:cNvSpPr>
            <a:spLocks noGrp="1"/>
          </p:cNvSpPr>
          <p:nvPr>
            <p:ph type="ftr" sz="quarter" idx="11"/>
          </p:nvPr>
        </p:nvSpPr>
        <p:spPr/>
        <p:txBody>
          <a:bodyPr/>
          <a:lstStyle/>
          <a:p>
            <a:pPr algn="l">
              <a:defRPr/>
            </a:pPr>
            <a:r>
              <a:rPr lang="fr-FR"/>
              <a:t>CS2100: Recitation-2</a:t>
            </a:r>
            <a:endParaRPr lang="en-US"/>
          </a:p>
        </p:txBody>
      </p:sp>
      <p:sp>
        <p:nvSpPr>
          <p:cNvPr id="6" name="Slide Number Placeholder 5"/>
          <p:cNvSpPr>
            <a:spLocks noGrp="1"/>
          </p:cNvSpPr>
          <p:nvPr>
            <p:ph type="sldNum" sz="quarter" idx="12"/>
          </p:nvPr>
        </p:nvSpPr>
        <p:spPr/>
        <p:txBody>
          <a:bodyPr/>
          <a:lstStyle/>
          <a:p>
            <a:pPr>
              <a:defRPr/>
            </a:pPr>
            <a:r>
              <a:rPr lang="en-US"/>
              <a:t>1 - </a:t>
            </a:r>
            <a:fld id="{2E4790E1-2590-4AEE-892D-AB46A7688113}" type="slidenum">
              <a:rPr lang="en-US" smtClean="0"/>
              <a:pPr>
                <a:defRPr/>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5" name="Footer Placeholder 4"/>
          <p:cNvSpPr>
            <a:spLocks noGrp="1"/>
          </p:cNvSpPr>
          <p:nvPr>
            <p:ph type="ftr" sz="quarter" idx="11"/>
          </p:nvPr>
        </p:nvSpPr>
        <p:spPr/>
        <p:txBody>
          <a:bodyPr/>
          <a:lstStyle>
            <a:lvl1pPr>
              <a:defRPr/>
            </a:lvl1pPr>
          </a:lstStyle>
          <a:p>
            <a:pPr algn="l">
              <a:defRPr/>
            </a:pPr>
            <a:r>
              <a:rPr lang="fr-FR"/>
              <a:t>CS2100: Recitation-2</a:t>
            </a:r>
            <a:endParaRPr lang="en-US"/>
          </a:p>
        </p:txBody>
      </p:sp>
      <p:sp>
        <p:nvSpPr>
          <p:cNvPr id="6" name="Slide Number Placeholder 5"/>
          <p:cNvSpPr>
            <a:spLocks noGrp="1"/>
          </p:cNvSpPr>
          <p:nvPr>
            <p:ph type="sldNum" sz="quarter" idx="12"/>
          </p:nvPr>
        </p:nvSpPr>
        <p:spPr/>
        <p:txBody>
          <a:bodyPr/>
          <a:lstStyle>
            <a:lvl1pPr>
              <a:defRPr sz="1200" b="0"/>
            </a:lvl1pPr>
          </a:lstStyle>
          <a:p>
            <a:pPr>
              <a:defRPr/>
            </a:pPr>
            <a:fld id="{2E4790E1-2590-4AEE-892D-AB46A7688113}" type="slidenum">
              <a:rPr lang="en-US" smtClean="0"/>
              <a:pPr>
                <a:defRPr/>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5" name="Footer Placeholder 4"/>
          <p:cNvSpPr>
            <a:spLocks noGrp="1"/>
          </p:cNvSpPr>
          <p:nvPr>
            <p:ph type="ftr" sz="quarter" idx="11"/>
          </p:nvPr>
        </p:nvSpPr>
        <p:spPr/>
        <p:txBody>
          <a:bodyPr/>
          <a:lstStyle/>
          <a:p>
            <a:pPr algn="l">
              <a:defRPr/>
            </a:pPr>
            <a:r>
              <a:rPr lang="fr-FR"/>
              <a:t>CS2100: Recitation-2</a:t>
            </a:r>
            <a:endParaRPr lang="en-US"/>
          </a:p>
        </p:txBody>
      </p:sp>
      <p:sp>
        <p:nvSpPr>
          <p:cNvPr id="6" name="Slide Number Placeholder 5"/>
          <p:cNvSpPr>
            <a:spLocks noGrp="1"/>
          </p:cNvSpPr>
          <p:nvPr>
            <p:ph type="sldNum" sz="quarter" idx="12"/>
          </p:nvPr>
        </p:nvSpPr>
        <p:spPr/>
        <p:txBody>
          <a:bodyPr/>
          <a:lstStyle>
            <a:lvl1pPr>
              <a:defRPr sz="1200" b="0"/>
            </a:lvl1pPr>
          </a:lstStyle>
          <a:p>
            <a:pPr>
              <a:defRPr/>
            </a:pPr>
            <a:r>
              <a:rPr lang="en-US"/>
              <a:t>1 - </a:t>
            </a:r>
            <a:fld id="{2E4790E1-2590-4AEE-892D-AB46A7688113}" type="slidenum">
              <a:rPr lang="en-US" smtClean="0"/>
              <a:pPr>
                <a:defRPr/>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6" name="Footer Placeholder 5"/>
          <p:cNvSpPr>
            <a:spLocks noGrp="1"/>
          </p:cNvSpPr>
          <p:nvPr>
            <p:ph type="ftr" sz="quarter" idx="11"/>
          </p:nvPr>
        </p:nvSpPr>
        <p:spPr/>
        <p:txBody>
          <a:bodyPr/>
          <a:lstStyle/>
          <a:p>
            <a:pPr algn="l">
              <a:defRPr/>
            </a:pPr>
            <a:r>
              <a:rPr lang="fr-FR"/>
              <a:t>CS2100: Recitation-2</a:t>
            </a:r>
            <a:endParaRPr lang="en-US"/>
          </a:p>
        </p:txBody>
      </p:sp>
      <p:sp>
        <p:nvSpPr>
          <p:cNvPr id="7" name="Slide Number Placeholder 6"/>
          <p:cNvSpPr>
            <a:spLocks noGrp="1"/>
          </p:cNvSpPr>
          <p:nvPr>
            <p:ph type="sldNum" sz="quarter" idx="12"/>
          </p:nvPr>
        </p:nvSpPr>
        <p:spPr/>
        <p:txBody>
          <a:bodyPr/>
          <a:lstStyle/>
          <a:p>
            <a:pPr>
              <a:defRPr/>
            </a:pPr>
            <a:r>
              <a:rPr lang="en-US"/>
              <a:t>1 - </a:t>
            </a:r>
            <a:fld id="{2E4790E1-2590-4AEE-892D-AB46A7688113}" type="slidenum">
              <a:rPr lang="en-US" smtClean="0"/>
              <a:pPr>
                <a:defRPr/>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8" name="Footer Placeholder 7"/>
          <p:cNvSpPr>
            <a:spLocks noGrp="1"/>
          </p:cNvSpPr>
          <p:nvPr>
            <p:ph type="ftr" sz="quarter" idx="11"/>
          </p:nvPr>
        </p:nvSpPr>
        <p:spPr/>
        <p:txBody>
          <a:bodyPr/>
          <a:lstStyle/>
          <a:p>
            <a:pPr algn="l">
              <a:defRPr/>
            </a:pPr>
            <a:r>
              <a:rPr lang="fr-FR"/>
              <a:t>CS2100: Recitation-2</a:t>
            </a:r>
            <a:endParaRPr lang="en-US"/>
          </a:p>
        </p:txBody>
      </p:sp>
      <p:sp>
        <p:nvSpPr>
          <p:cNvPr id="9" name="Slide Number Placeholder 8"/>
          <p:cNvSpPr>
            <a:spLocks noGrp="1"/>
          </p:cNvSpPr>
          <p:nvPr>
            <p:ph type="sldNum" sz="quarter" idx="12"/>
          </p:nvPr>
        </p:nvSpPr>
        <p:spPr/>
        <p:txBody>
          <a:bodyPr/>
          <a:lstStyle/>
          <a:p>
            <a:pPr>
              <a:defRPr/>
            </a:pPr>
            <a:r>
              <a:rPr lang="en-US"/>
              <a:t>1 - </a:t>
            </a:r>
            <a:fld id="{2E4790E1-2590-4AEE-892D-AB46A7688113}" type="slidenum">
              <a:rPr lang="en-US" smtClean="0"/>
              <a:pPr>
                <a:defRPr/>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4" name="Footer Placeholder 3"/>
          <p:cNvSpPr>
            <a:spLocks noGrp="1"/>
          </p:cNvSpPr>
          <p:nvPr>
            <p:ph type="ftr" sz="quarter" idx="11"/>
          </p:nvPr>
        </p:nvSpPr>
        <p:spPr/>
        <p:txBody>
          <a:bodyPr/>
          <a:lstStyle>
            <a:lvl1pPr>
              <a:defRPr/>
            </a:lvl1pPr>
          </a:lstStyle>
          <a:p>
            <a:pPr algn="l">
              <a:defRPr/>
            </a:pPr>
            <a:r>
              <a:rPr lang="fr-FR"/>
              <a:t>CS2100: Recitation-2</a:t>
            </a:r>
            <a:endParaRPr lang="en-US"/>
          </a:p>
        </p:txBody>
      </p:sp>
      <p:sp>
        <p:nvSpPr>
          <p:cNvPr id="5" name="Slide Number Placeholder 4"/>
          <p:cNvSpPr>
            <a:spLocks noGrp="1"/>
          </p:cNvSpPr>
          <p:nvPr>
            <p:ph type="sldNum" sz="quarter" idx="12"/>
          </p:nvPr>
        </p:nvSpPr>
        <p:spPr/>
        <p:txBody>
          <a:bodyPr/>
          <a:lstStyle/>
          <a:p>
            <a:pPr>
              <a:defRPr/>
            </a:pPr>
            <a:r>
              <a:rPr lang="en-US"/>
              <a:t>1 - </a:t>
            </a:r>
            <a:fld id="{2E4790E1-2590-4AEE-892D-AB46A7688113}" type="slidenum">
              <a:rPr lang="en-US" smtClean="0"/>
              <a:pPr>
                <a:defRPr/>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3" name="Footer Placeholder 2"/>
          <p:cNvSpPr>
            <a:spLocks noGrp="1"/>
          </p:cNvSpPr>
          <p:nvPr>
            <p:ph type="ftr" sz="quarter" idx="11"/>
          </p:nvPr>
        </p:nvSpPr>
        <p:spPr/>
        <p:txBody>
          <a:bodyPr/>
          <a:lstStyle>
            <a:lvl1pPr>
              <a:defRPr/>
            </a:lvl1pPr>
          </a:lstStyle>
          <a:p>
            <a:pPr algn="l">
              <a:defRPr/>
            </a:pPr>
            <a:r>
              <a:rPr lang="fr-FR"/>
              <a:t>CS2100: Recitation-2</a:t>
            </a:r>
            <a:endParaRPr lang="en-US"/>
          </a:p>
        </p:txBody>
      </p:sp>
      <p:sp>
        <p:nvSpPr>
          <p:cNvPr id="4" name="Slide Number Placeholder 3"/>
          <p:cNvSpPr>
            <a:spLocks noGrp="1"/>
          </p:cNvSpPr>
          <p:nvPr>
            <p:ph type="sldNum" sz="quarter" idx="12"/>
          </p:nvPr>
        </p:nvSpPr>
        <p:spPr/>
        <p:txBody>
          <a:bodyPr/>
          <a:lstStyle/>
          <a:p>
            <a:pPr>
              <a:defRPr/>
            </a:pPr>
            <a:r>
              <a:rPr lang="en-US"/>
              <a:t>1 - </a:t>
            </a:r>
            <a:fld id="{2E4790E1-2590-4AEE-892D-AB46A7688113}" type="slidenum">
              <a:rPr lang="en-US" smtClean="0"/>
              <a:pPr>
                <a:defRPr/>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vl1pPr>
          </a:lstStyle>
          <a:p>
            <a:pPr algn="l">
              <a:defRPr/>
            </a:pPr>
            <a:r>
              <a:rPr lang="fr-FR"/>
              <a:t>CS2100: Recitation-2</a:t>
            </a:r>
            <a:endParaRPr lang="en-US"/>
          </a:p>
        </p:txBody>
      </p:sp>
      <p:sp>
        <p:nvSpPr>
          <p:cNvPr id="7" name="Slide Number Placeholder 6"/>
          <p:cNvSpPr>
            <a:spLocks noGrp="1"/>
          </p:cNvSpPr>
          <p:nvPr>
            <p:ph type="sldNum" sz="quarter" idx="12"/>
          </p:nvPr>
        </p:nvSpPr>
        <p:spPr/>
        <p:txBody>
          <a:bodyPr/>
          <a:lstStyle/>
          <a:p>
            <a:pPr>
              <a:defRPr/>
            </a:pPr>
            <a:r>
              <a:rPr lang="en-US"/>
              <a:t>1 - </a:t>
            </a:r>
            <a:fld id="{2E4790E1-2590-4AEE-892D-AB46A7688113}" type="slidenum">
              <a:rPr lang="en-US" smtClean="0"/>
              <a:pPr>
                <a:defRPr/>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18288"/>
            <a:ext cx="3860800" cy="329184"/>
          </a:xfrm>
          <a:prstGeom prst="rect">
            <a:avLst/>
          </a:prstGeom>
        </p:spPr>
        <p:txBody>
          <a:bodyPr/>
          <a:lstStyle/>
          <a:p>
            <a:pPr>
              <a:defRPr/>
            </a:pPr>
            <a:endParaRPr lang="en-US"/>
          </a:p>
        </p:txBody>
      </p:sp>
      <p:sp>
        <p:nvSpPr>
          <p:cNvPr id="6" name="Footer Placeholder 5"/>
          <p:cNvSpPr>
            <a:spLocks noGrp="1"/>
          </p:cNvSpPr>
          <p:nvPr>
            <p:ph type="ftr" sz="quarter" idx="11"/>
          </p:nvPr>
        </p:nvSpPr>
        <p:spPr/>
        <p:txBody>
          <a:bodyPr/>
          <a:lstStyle/>
          <a:p>
            <a:pPr algn="l">
              <a:defRPr/>
            </a:pPr>
            <a:r>
              <a:rPr lang="fr-FR"/>
              <a:t>CS2100: Recitation-2</a:t>
            </a:r>
            <a:endParaRPr lang="en-US"/>
          </a:p>
        </p:txBody>
      </p:sp>
      <p:sp>
        <p:nvSpPr>
          <p:cNvPr id="7" name="Slide Number Placeholder 6"/>
          <p:cNvSpPr>
            <a:spLocks noGrp="1"/>
          </p:cNvSpPr>
          <p:nvPr>
            <p:ph type="sldNum" sz="quarter" idx="12"/>
          </p:nvPr>
        </p:nvSpPr>
        <p:spPr/>
        <p:txBody>
          <a:bodyPr/>
          <a:lstStyle/>
          <a:p>
            <a:pPr>
              <a:defRPr/>
            </a:pPr>
            <a:r>
              <a:rPr lang="en-US"/>
              <a:t>1 - </a:t>
            </a:r>
            <a:fld id="{2E4790E1-2590-4AEE-892D-AB46A7688113}" type="slidenum">
              <a:rPr lang="en-US" smtClean="0"/>
              <a:pPr>
                <a:defRPr/>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l">
              <a:defRPr/>
            </a:pPr>
            <a:r>
              <a:rPr lang="fr-FR"/>
              <a:t>CS2100: Recitation-2</a:t>
            </a:r>
            <a:endParaRPr lang="en-US"/>
          </a:p>
        </p:txBody>
      </p:sp>
      <p:sp>
        <p:nvSpPr>
          <p:cNvPr id="6" name="Slide Number Placeholder 5"/>
          <p:cNvSpPr>
            <a:spLocks noGrp="1"/>
          </p:cNvSpPr>
          <p:nvPr>
            <p:ph type="sldNum" sz="quarter" idx="4"/>
          </p:nvPr>
        </p:nvSpPr>
        <p:spPr>
          <a:xfrm>
            <a:off x="10631947" y="18288"/>
            <a:ext cx="950452" cy="329184"/>
          </a:xfrm>
          <a:prstGeom prst="rect">
            <a:avLst/>
          </a:prstGeom>
        </p:spPr>
        <p:txBody>
          <a:bodyPr vert="horz" lIns="91440" tIns="45720" rIns="91440" bIns="45720" rtlCol="0" anchor="ctr"/>
          <a:lstStyle>
            <a:lvl1pPr algn="l">
              <a:defRPr sz="1200" b="0">
                <a:solidFill>
                  <a:srgbClr val="FFFFFF"/>
                </a:solidFill>
              </a:defRPr>
            </a:lvl1pPr>
          </a:lstStyle>
          <a:p>
            <a:pPr>
              <a:defRPr/>
            </a:pPr>
            <a:r>
              <a:rPr lang="en-US"/>
              <a:t>1 - </a:t>
            </a:r>
            <a:fld id="{2E4790E1-2590-4AEE-892D-AB46A768811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5088" r:id="rId1"/>
    <p:sldLayoutId id="2147485089" r:id="rId2"/>
    <p:sldLayoutId id="2147485090" r:id="rId3"/>
    <p:sldLayoutId id="2147485091" r:id="rId4"/>
    <p:sldLayoutId id="2147485092" r:id="rId5"/>
    <p:sldLayoutId id="2147485093" r:id="rId6"/>
    <p:sldLayoutId id="2147485094" r:id="rId7"/>
    <p:sldLayoutId id="2147485095" r:id="rId8"/>
    <p:sldLayoutId id="2147485096" r:id="rId9"/>
    <p:sldLayoutId id="2147485097" r:id="rId10"/>
    <p:sldLayoutId id="2147485098" r:id="rId11"/>
  </p:sldLayoutIdLst>
  <p:transition>
    <p:fade/>
  </p:transition>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www.comp.nus.edu.sg/~cs2100/"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17.xml"/></Relationships>
</file>

<file path=ppt/slides/_rels/slide3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754034" y="2816537"/>
            <a:ext cx="2683932" cy="646331"/>
          </a:xfrm>
          <a:prstGeom prst="rect">
            <a:avLst/>
          </a:prstGeom>
          <a:noFill/>
        </p:spPr>
        <p:txBody>
          <a:bodyPr wrap="square" rtlCol="0">
            <a:spAutoFit/>
          </a:bodyPr>
          <a:lstStyle/>
          <a:p>
            <a:pPr algn="ctr"/>
            <a:r>
              <a:rPr lang="en-US" sz="3600">
                <a:solidFill>
                  <a:srgbClr val="C00000"/>
                </a:solidFill>
                <a:latin typeface="Calibri" panose="020F0502020204030204" pitchFamily="34" charset="0"/>
              </a:rPr>
              <a:t>Recitation-2</a:t>
            </a:r>
          </a:p>
        </p:txBody>
      </p:sp>
      <p:sp>
        <p:nvSpPr>
          <p:cNvPr id="11" name="[TextBox 7]"/>
          <p:cNvSpPr txBox="1"/>
          <p:nvPr/>
        </p:nvSpPr>
        <p:spPr>
          <a:xfrm>
            <a:off x="2529840" y="3462868"/>
            <a:ext cx="7254240" cy="2000548"/>
          </a:xfrm>
          <a:prstGeom prst="rect">
            <a:avLst/>
          </a:prstGeom>
          <a:noFill/>
        </p:spPr>
        <p:txBody>
          <a:bodyPr wrap="square" rtlCol="0">
            <a:spAutoFit/>
          </a:bodyPr>
          <a:lstStyle/>
          <a:p>
            <a:r>
              <a:rPr lang="en-US" sz="2800">
                <a:solidFill>
                  <a:srgbClr val="C00000"/>
                </a:solidFill>
                <a:latin typeface="Calibri" panose="020F0502020204030204" pitchFamily="34" charset="0"/>
              </a:rPr>
              <a:t>Pointers, Functions, Arrays and Structures</a:t>
            </a:r>
            <a:br>
              <a:rPr lang="en-US" sz="2800"/>
            </a:br>
            <a:endParaRPr lang="en-SG" sz="2800">
              <a:solidFill>
                <a:srgbClr val="C00000"/>
              </a:solidFill>
              <a:latin typeface="Calibri" panose="020F0502020204030204" pitchFamily="34" charset="0"/>
            </a:endParaRPr>
          </a:p>
          <a:p>
            <a:pPr algn="ctr"/>
            <a:r>
              <a:rPr lang="en-SG" sz="2800">
                <a:solidFill>
                  <a:srgbClr val="C00000"/>
                </a:solidFill>
                <a:latin typeface="Calibri" panose="020F0502020204030204" pitchFamily="34" charset="0"/>
              </a:rPr>
              <a:t>L4 and L5 videos</a:t>
            </a:r>
          </a:p>
          <a:p>
            <a:pPr algn="ctr"/>
            <a:endParaRPr lang="en-US" sz="2000">
              <a:solidFill>
                <a:srgbClr val="C00000"/>
              </a:solidFill>
              <a:latin typeface="Calibri" panose="020F0502020204030204" pitchFamily="34" charset="0"/>
            </a:endParaRPr>
          </a:p>
          <a:p>
            <a:pPr algn="ctr"/>
            <a:r>
              <a:rPr lang="en-US" sz="2000">
                <a:latin typeface="Calibri" panose="020F0502020204030204" pitchFamily="34" charset="0"/>
              </a:rPr>
              <a:t>Prabhu NATARAJAN</a:t>
            </a:r>
            <a:endParaRPr lang="en-SG">
              <a:latin typeface="Calibri" panose="020F05020202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542" y="4984152"/>
            <a:ext cx="3735717" cy="122531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958" y="491740"/>
            <a:ext cx="5648858" cy="928216"/>
          </a:xfrm>
          <a:prstGeom prst="rect">
            <a:avLst/>
          </a:prstGeom>
        </p:spPr>
      </p:pic>
      <p:sp>
        <p:nvSpPr>
          <p:cNvPr id="13314" name="Rectangle 2"/>
          <p:cNvSpPr>
            <a:spLocks noGrp="1" noChangeArrowheads="1"/>
          </p:cNvSpPr>
          <p:nvPr>
            <p:ph type="ctrTitle"/>
          </p:nvPr>
        </p:nvSpPr>
        <p:spPr>
          <a:xfrm>
            <a:off x="5037667" y="564501"/>
            <a:ext cx="3448798" cy="313527"/>
          </a:xfrm>
        </p:spPr>
        <p:txBody>
          <a:bodyPr>
            <a:noAutofit/>
          </a:bodyPr>
          <a:lstStyle/>
          <a:p>
            <a:pPr algn="dist" eaLnBrk="1" hangingPunct="1"/>
            <a:r>
              <a:rPr lang="en-GB" sz="1600" cap="none">
                <a:latin typeface="Calibri" panose="020F0502020204030204" pitchFamily="34" charset="0"/>
                <a:hlinkClick r:id="rId5"/>
              </a:rPr>
              <a:t>http://www.comp.nus.edu.sg/~cs2100/</a:t>
            </a:r>
            <a:endParaRPr lang="en-GB" sz="1600" cap="none">
              <a:latin typeface="Calibri" panose="020F0502020204030204" pitchFamily="34"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t>summary</a:t>
            </a:r>
          </a:p>
        </p:txBody>
      </p:sp>
      <p:sp>
        <p:nvSpPr>
          <p:cNvPr id="8" name="Subtitle 7"/>
          <p:cNvSpPr>
            <a:spLocks noGrp="1"/>
          </p:cNvSpPr>
          <p:nvPr>
            <p:ph type="subTitle" idx="1"/>
          </p:nvPr>
        </p:nvSpPr>
        <p:spPr/>
        <p:txBody>
          <a:bodyPr/>
          <a:lstStyle/>
          <a:p>
            <a:r>
              <a:rPr lang="en-US"/>
              <a:t>Pass By Value vs Pass By Pointer</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lgn="l">
              <a:defRPr/>
            </a:pPr>
            <a:r>
              <a:rPr lang="en-SG"/>
              <a:t>Recitation 2</a:t>
            </a:r>
            <a:endParaRPr lang="en-US"/>
          </a:p>
        </p:txBody>
      </p:sp>
      <p:sp>
        <p:nvSpPr>
          <p:cNvPr id="6" name="Slide Number Placeholder 5"/>
          <p:cNvSpPr>
            <a:spLocks noGrp="1"/>
          </p:cNvSpPr>
          <p:nvPr>
            <p:ph type="sldNum" sz="quarter" idx="12"/>
          </p:nvPr>
        </p:nvSpPr>
        <p:spPr/>
        <p:txBody>
          <a:bodyPr/>
          <a:lstStyle/>
          <a:p>
            <a:pPr>
              <a:defRPr/>
            </a:pPr>
            <a:r>
              <a:rPr lang="en-US"/>
              <a:t>1 - </a:t>
            </a:r>
            <a:fld id="{2E4790E1-2590-4AEE-892D-AB46A7688113}" type="slidenum">
              <a:rPr lang="en-US" smtClean="0"/>
              <a:pPr>
                <a:defRPr/>
              </a:pPr>
              <a:t>10</a:t>
            </a:fld>
            <a:endParaRPr lang="en-US"/>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9287494-4A8C-476A-AA9C-831DE2339104}"/>
                  </a:ext>
                </a:extLst>
              </p14:cNvPr>
              <p14:cNvContentPartPr/>
              <p14:nvPr/>
            </p14:nvContentPartPr>
            <p14:xfrm>
              <a:off x="1005480" y="3911400"/>
              <a:ext cx="1740960" cy="95760"/>
            </p14:xfrm>
          </p:contentPart>
        </mc:Choice>
        <mc:Fallback>
          <p:pic>
            <p:nvPicPr>
              <p:cNvPr id="2" name="Ink 1">
                <a:extLst>
                  <a:ext uri="{FF2B5EF4-FFF2-40B4-BE49-F238E27FC236}">
                    <a16:creationId xmlns:a16="http://schemas.microsoft.com/office/drawing/2014/main" id="{19287494-4A8C-476A-AA9C-831DE2339104}"/>
                  </a:ext>
                </a:extLst>
              </p:cNvPr>
              <p:cNvPicPr/>
              <p:nvPr/>
            </p:nvPicPr>
            <p:blipFill>
              <a:blip r:embed="rId3"/>
              <a:stretch>
                <a:fillRect/>
              </a:stretch>
            </p:blipFill>
            <p:spPr>
              <a:xfrm>
                <a:off x="996120" y="3902040"/>
                <a:ext cx="1759680" cy="114480"/>
              </a:xfrm>
              <a:prstGeom prst="rect">
                <a:avLst/>
              </a:prstGeom>
            </p:spPr>
          </p:pic>
        </mc:Fallback>
      </mc:AlternateContent>
    </p:spTree>
    <p:extLst>
      <p:ext uri="{BB962C8B-B14F-4D97-AF65-F5344CB8AC3E}">
        <p14:creationId xmlns:p14="http://schemas.microsoft.com/office/powerpoint/2010/main" val="3496874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2080-EF37-640A-38C3-2C4C97FF93D6}"/>
              </a:ext>
            </a:extLst>
          </p:cNvPr>
          <p:cNvSpPr>
            <a:spLocks noGrp="1"/>
          </p:cNvSpPr>
          <p:nvPr>
            <p:ph type="title"/>
          </p:nvPr>
        </p:nvSpPr>
        <p:spPr/>
        <p:txBody>
          <a:bodyPr/>
          <a:lstStyle/>
          <a:p>
            <a:r>
              <a:rPr lang="en-US"/>
              <a:t>L5 –</a:t>
            </a:r>
          </a:p>
        </p:txBody>
      </p:sp>
      <p:sp>
        <p:nvSpPr>
          <p:cNvPr id="3" name="Footer Placeholder 2">
            <a:extLst>
              <a:ext uri="{FF2B5EF4-FFF2-40B4-BE49-F238E27FC236}">
                <a16:creationId xmlns:a16="http://schemas.microsoft.com/office/drawing/2014/main" id="{D5B7DB66-79B3-19FC-326F-EB81F3B06685}"/>
              </a:ext>
            </a:extLst>
          </p:cNvPr>
          <p:cNvSpPr>
            <a:spLocks noGrp="1"/>
          </p:cNvSpPr>
          <p:nvPr>
            <p:ph type="ftr" sz="quarter" idx="11"/>
          </p:nvPr>
        </p:nvSpPr>
        <p:spPr/>
        <p:txBody>
          <a:bodyPr/>
          <a:lstStyle/>
          <a:p>
            <a:pPr algn="l">
              <a:defRPr/>
            </a:pPr>
            <a:r>
              <a:rPr lang="fr-FR"/>
              <a:t>CS2100: Recitation-2</a:t>
            </a:r>
            <a:endParaRPr lang="en-US"/>
          </a:p>
        </p:txBody>
      </p:sp>
      <p:sp>
        <p:nvSpPr>
          <p:cNvPr id="4" name="Slide Number Placeholder 3">
            <a:extLst>
              <a:ext uri="{FF2B5EF4-FFF2-40B4-BE49-F238E27FC236}">
                <a16:creationId xmlns:a16="http://schemas.microsoft.com/office/drawing/2014/main" id="{C75831A9-C3F2-4A06-48E3-08F29C278972}"/>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11</a:t>
            </a:fld>
            <a:endParaRPr lang="en-US"/>
          </a:p>
        </p:txBody>
      </p:sp>
      <p:pic>
        <p:nvPicPr>
          <p:cNvPr id="10" name="Picture 9">
            <a:extLst>
              <a:ext uri="{FF2B5EF4-FFF2-40B4-BE49-F238E27FC236}">
                <a16:creationId xmlns:a16="http://schemas.microsoft.com/office/drawing/2014/main" id="{B9CC48A8-1CC5-1727-9564-996D073CA52C}"/>
              </a:ext>
            </a:extLst>
          </p:cNvPr>
          <p:cNvPicPr>
            <a:picLocks noChangeAspect="1"/>
          </p:cNvPicPr>
          <p:nvPr/>
        </p:nvPicPr>
        <p:blipFill>
          <a:blip r:embed="rId2"/>
          <a:stretch>
            <a:fillRect/>
          </a:stretch>
        </p:blipFill>
        <p:spPr>
          <a:xfrm>
            <a:off x="1941146" y="3257549"/>
            <a:ext cx="9347200" cy="2882900"/>
          </a:xfrm>
          <a:prstGeom prst="rect">
            <a:avLst/>
          </a:prstGeom>
        </p:spPr>
      </p:pic>
      <p:pic>
        <p:nvPicPr>
          <p:cNvPr id="7" name="Picture 6">
            <a:extLst>
              <a:ext uri="{FF2B5EF4-FFF2-40B4-BE49-F238E27FC236}">
                <a16:creationId xmlns:a16="http://schemas.microsoft.com/office/drawing/2014/main" id="{3F88C6AD-3B87-ED4F-9529-7BFD3F771EBB}"/>
              </a:ext>
            </a:extLst>
          </p:cNvPr>
          <p:cNvPicPr>
            <a:picLocks noChangeAspect="1"/>
          </p:cNvPicPr>
          <p:nvPr/>
        </p:nvPicPr>
        <p:blipFill>
          <a:blip r:embed="rId3"/>
          <a:stretch>
            <a:fillRect/>
          </a:stretch>
        </p:blipFill>
        <p:spPr>
          <a:xfrm>
            <a:off x="152400" y="533400"/>
            <a:ext cx="3291254" cy="3064792"/>
          </a:xfrm>
          <a:prstGeom prst="rect">
            <a:avLst/>
          </a:prstGeom>
        </p:spPr>
      </p:pic>
      <p:sp>
        <p:nvSpPr>
          <p:cNvPr id="11" name="TextBox 10">
            <a:extLst>
              <a:ext uri="{FF2B5EF4-FFF2-40B4-BE49-F238E27FC236}">
                <a16:creationId xmlns:a16="http://schemas.microsoft.com/office/drawing/2014/main" id="{5BB0CF9E-2FEC-7D82-CD98-C2AD61388C10}"/>
              </a:ext>
            </a:extLst>
          </p:cNvPr>
          <p:cNvSpPr txBox="1"/>
          <p:nvPr/>
        </p:nvSpPr>
        <p:spPr>
          <a:xfrm>
            <a:off x="4622800" y="1028700"/>
            <a:ext cx="5288180" cy="1828800"/>
          </a:xfrm>
          <a:prstGeom prst="rect">
            <a:avLst/>
          </a:prstGeom>
          <a:noFill/>
        </p:spPr>
        <p:txBody>
          <a:bodyPr wrap="square" rtlCol="0">
            <a:spAutoFit/>
          </a:bodyPr>
          <a:lstStyle/>
          <a:p>
            <a:pPr algn="l"/>
            <a:endParaRPr lang="en-US"/>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7983C65-BA45-4F28-9061-52708DF7D237}"/>
                  </a:ext>
                </a:extLst>
              </p14:cNvPr>
              <p14:cNvContentPartPr/>
              <p14:nvPr/>
            </p14:nvContentPartPr>
            <p14:xfrm>
              <a:off x="366120" y="756720"/>
              <a:ext cx="9263520" cy="5520240"/>
            </p14:xfrm>
          </p:contentPart>
        </mc:Choice>
        <mc:Fallback>
          <p:pic>
            <p:nvPicPr>
              <p:cNvPr id="5" name="Ink 4">
                <a:extLst>
                  <a:ext uri="{FF2B5EF4-FFF2-40B4-BE49-F238E27FC236}">
                    <a16:creationId xmlns:a16="http://schemas.microsoft.com/office/drawing/2014/main" id="{A7983C65-BA45-4F28-9061-52708DF7D237}"/>
                  </a:ext>
                </a:extLst>
              </p:cNvPr>
              <p:cNvPicPr/>
              <p:nvPr/>
            </p:nvPicPr>
            <p:blipFill>
              <a:blip r:embed="rId5"/>
              <a:stretch>
                <a:fillRect/>
              </a:stretch>
            </p:blipFill>
            <p:spPr>
              <a:xfrm>
                <a:off x="356760" y="747360"/>
                <a:ext cx="9282240" cy="5538960"/>
              </a:xfrm>
              <a:prstGeom prst="rect">
                <a:avLst/>
              </a:prstGeom>
            </p:spPr>
          </p:pic>
        </mc:Fallback>
      </mc:AlternateContent>
    </p:spTree>
    <p:extLst>
      <p:ext uri="{BB962C8B-B14F-4D97-AF65-F5344CB8AC3E}">
        <p14:creationId xmlns:p14="http://schemas.microsoft.com/office/powerpoint/2010/main" val="1576791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Footer Placeholder 8"/>
          <p:cNvSpPr>
            <a:spLocks noGrp="1"/>
          </p:cNvSpPr>
          <p:nvPr>
            <p:ph type="ftr" sz="quarter" idx="11"/>
          </p:nvPr>
        </p:nvSpPr>
        <p:spPr>
          <a:noFill/>
        </p:spPr>
        <p:txBody>
          <a:bodyPr/>
          <a:lstStyle/>
          <a:p>
            <a:pPr algn="l"/>
            <a:r>
              <a:rPr lang="en-SG"/>
              <a:t>Lecture #4: Pointers and Functions</a:t>
            </a:r>
            <a:endParaRPr lang="en-US"/>
          </a:p>
        </p:txBody>
      </p:sp>
      <p:sp>
        <p:nvSpPr>
          <p:cNvPr id="21" name="[Date Placeholder 3]"/>
          <p:cNvSpPr>
            <a:spLocks noGrp="1"/>
          </p:cNvSpPr>
          <p:nvPr>
            <p:ph type="dt" sz="half" idx="10"/>
          </p:nvPr>
        </p:nvSpPr>
        <p:spPr>
          <a:xfrm>
            <a:off x="1981200" y="18288"/>
            <a:ext cx="2895600" cy="329184"/>
          </a:xfrm>
        </p:spPr>
        <p:txBody>
          <a:bodyPr/>
          <a:lstStyle/>
          <a:p>
            <a:pPr>
              <a:defRPr/>
            </a:pPr>
            <a:r>
              <a:rPr lang="en-US"/>
              <a:t>Aaron Tan, NUS</a:t>
            </a:r>
          </a:p>
        </p:txBody>
      </p:sp>
      <p:sp>
        <p:nvSpPr>
          <p:cNvPr id="11" name="TextBox 10">
            <a:extLst>
              <a:ext uri="{FF2B5EF4-FFF2-40B4-BE49-F238E27FC236}">
                <a16:creationId xmlns:a16="http://schemas.microsoft.com/office/drawing/2014/main" id="{1248BEBB-8CA1-4054-A38D-C28888EEEA8B}"/>
              </a:ext>
            </a:extLst>
          </p:cNvPr>
          <p:cNvSpPr txBox="1"/>
          <p:nvPr/>
        </p:nvSpPr>
        <p:spPr>
          <a:xfrm>
            <a:off x="1981200" y="587829"/>
            <a:ext cx="8382000" cy="646331"/>
          </a:xfrm>
          <a:prstGeom prst="rect">
            <a:avLst/>
          </a:prstGeom>
          <a:noFill/>
        </p:spPr>
        <p:txBody>
          <a:bodyPr wrap="square" rtlCol="0">
            <a:spAutoFit/>
          </a:bodyPr>
          <a:lstStyle/>
          <a:p>
            <a:r>
              <a:rPr lang="en-SG" sz="3600">
                <a:solidFill>
                  <a:srgbClr val="0000FF"/>
                </a:solidFill>
                <a:latin typeface="+mn-lt"/>
              </a:rPr>
              <a:t>4.1 Consequence of Pass-by-Value</a:t>
            </a:r>
            <a:endParaRPr lang="en-US" sz="3600">
              <a:solidFill>
                <a:srgbClr val="C00000"/>
              </a:solidFill>
              <a:latin typeface="+mn-lt"/>
            </a:endParaRPr>
          </a:p>
        </p:txBody>
      </p:sp>
      <p:sp>
        <p:nvSpPr>
          <p:cNvPr id="14" name="Slide Number Placeholder 6">
            <a:extLst>
              <a:ext uri="{FF2B5EF4-FFF2-40B4-BE49-F238E27FC236}">
                <a16:creationId xmlns:a16="http://schemas.microsoft.com/office/drawing/2014/main" id="{0689B3D1-208D-496C-8995-36CD229E6D79}"/>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12</a:t>
            </a:fld>
            <a:endParaRPr/>
          </a:p>
        </p:txBody>
      </p:sp>
      <p:sp>
        <p:nvSpPr>
          <p:cNvPr id="27" name="Content Placeholder 5">
            <a:extLst>
              <a:ext uri="{FF2B5EF4-FFF2-40B4-BE49-F238E27FC236}">
                <a16:creationId xmlns:a16="http://schemas.microsoft.com/office/drawing/2014/main" id="{0F975DC1-B88B-4C65-B227-0241E9B86DB8}"/>
              </a:ext>
            </a:extLst>
          </p:cNvPr>
          <p:cNvSpPr>
            <a:spLocks noGrp="1"/>
          </p:cNvSpPr>
          <p:nvPr>
            <p:ph idx="1"/>
          </p:nvPr>
        </p:nvSpPr>
        <p:spPr>
          <a:xfrm>
            <a:off x="2111375" y="1187452"/>
            <a:ext cx="8229600" cy="573109"/>
          </a:xfrm>
        </p:spPr>
        <p:txBody>
          <a:bodyPr>
            <a:noAutofit/>
          </a:bodyPr>
          <a:lstStyle/>
          <a:p>
            <a:pPr marL="347663" indent="-347663">
              <a:spcBef>
                <a:spcPts val="600"/>
              </a:spcBef>
              <a:buClr>
                <a:schemeClr val="tx1">
                  <a:lumMod val="90000"/>
                  <a:lumOff val="10000"/>
                </a:schemeClr>
              </a:buClr>
              <a:buSzPct val="100000"/>
              <a:buFont typeface="Wingdings" panose="05000000000000000000" pitchFamily="2" charset="2"/>
              <a:buChar char="§"/>
              <a:defRPr/>
            </a:pPr>
            <a:r>
              <a:rPr lang="en-GB"/>
              <a:t>Can this code be used to swap the values in </a:t>
            </a:r>
            <a:r>
              <a:rPr lang="en-GB" b="1">
                <a:latin typeface="Courier New" panose="02070309020205020404" pitchFamily="49" charset="0"/>
                <a:cs typeface="Courier New" panose="02070309020205020404" pitchFamily="49" charset="0"/>
              </a:rPr>
              <a:t>a</a:t>
            </a:r>
            <a:r>
              <a:rPr lang="en-GB"/>
              <a:t> and </a:t>
            </a:r>
            <a:r>
              <a:rPr lang="en-GB" b="1">
                <a:latin typeface="Courier New" panose="02070309020205020404" pitchFamily="49" charset="0"/>
                <a:cs typeface="Courier New" panose="02070309020205020404" pitchFamily="49" charset="0"/>
              </a:rPr>
              <a:t>b</a:t>
            </a:r>
            <a:r>
              <a:rPr lang="en-GB"/>
              <a:t>?</a:t>
            </a:r>
            <a:endParaRPr lang="en-US"/>
          </a:p>
        </p:txBody>
      </p:sp>
      <p:sp>
        <p:nvSpPr>
          <p:cNvPr id="28" name="[TextBox 1]">
            <a:extLst>
              <a:ext uri="{FF2B5EF4-FFF2-40B4-BE49-F238E27FC236}">
                <a16:creationId xmlns:a16="http://schemas.microsoft.com/office/drawing/2014/main" id="{83E66862-A940-4BA6-8384-7D8355FE509E}"/>
              </a:ext>
            </a:extLst>
          </p:cNvPr>
          <p:cNvSpPr txBox="1"/>
          <p:nvPr/>
        </p:nvSpPr>
        <p:spPr>
          <a:xfrm>
            <a:off x="2099466" y="2017026"/>
            <a:ext cx="6289358" cy="3908762"/>
          </a:xfrm>
          <a:prstGeom prst="rect">
            <a:avLst/>
          </a:prstGeom>
          <a:solidFill>
            <a:srgbClr val="FFFFCC"/>
          </a:solidFill>
          <a:ln>
            <a:solidFill>
              <a:schemeClr val="tx1"/>
            </a:solidFill>
          </a:ln>
        </p:spPr>
        <p:txBody>
          <a:bodyPr wrap="square" rtlCol="0">
            <a:spAutoFit/>
          </a:bodyPr>
          <a:lstStyle/>
          <a:p>
            <a:pPr>
              <a:tabLst>
                <a:tab pos="231775" algn="l"/>
                <a:tab pos="465138" algn="l"/>
                <a:tab pos="682625" algn="l"/>
              </a:tabLst>
            </a:pPr>
            <a:r>
              <a:rPr lang="en-US" sz="1600" b="1">
                <a:solidFill>
                  <a:srgbClr val="9900CC"/>
                </a:solidFill>
                <a:latin typeface="Courier New" panose="02070309020205020404" pitchFamily="49" charset="0"/>
                <a:cs typeface="Courier New" panose="02070309020205020404" pitchFamily="49" charset="0"/>
              </a:rPr>
              <a:t>#include </a:t>
            </a:r>
            <a:r>
              <a:rPr lang="en-US" sz="1600" b="1">
                <a:solidFill>
                  <a:srgbClr val="006600"/>
                </a:solidFill>
                <a:latin typeface="Courier New" panose="02070309020205020404" pitchFamily="49" charset="0"/>
                <a:cs typeface="Courier New" panose="02070309020205020404" pitchFamily="49" charset="0"/>
              </a:rPr>
              <a:t>&lt;</a:t>
            </a:r>
            <a:r>
              <a:rPr lang="en-US" sz="1600" b="1" err="1">
                <a:solidFill>
                  <a:srgbClr val="006600"/>
                </a:solidFill>
                <a:latin typeface="Courier New" panose="02070309020205020404" pitchFamily="49" charset="0"/>
                <a:cs typeface="Courier New" panose="02070309020205020404" pitchFamily="49" charset="0"/>
              </a:rPr>
              <a:t>stdio.h</a:t>
            </a:r>
            <a:r>
              <a:rPr lang="en-US" sz="1600" b="1">
                <a:solidFill>
                  <a:srgbClr val="006600"/>
                </a:solidFill>
                <a:latin typeface="Courier New" panose="02070309020205020404" pitchFamily="49" charset="0"/>
                <a:cs typeface="Courier New" panose="02070309020205020404" pitchFamily="49" charset="0"/>
              </a:rPr>
              <a:t>&gt;</a:t>
            </a:r>
          </a:p>
          <a:p>
            <a:pPr>
              <a:tabLst>
                <a:tab pos="231775" algn="l"/>
                <a:tab pos="465138" algn="l"/>
                <a:tab pos="682625" algn="l"/>
              </a:tabLst>
            </a:pPr>
            <a:r>
              <a:rPr lang="en-US" sz="1600" b="1">
                <a:solidFill>
                  <a:srgbClr val="0000FF"/>
                </a:solidFill>
                <a:latin typeface="Courier New" panose="02070309020205020404" pitchFamily="49" charset="0"/>
                <a:cs typeface="Courier New" panose="02070309020205020404" pitchFamily="49" charset="0"/>
              </a:rPr>
              <a:t>void </a:t>
            </a:r>
            <a:r>
              <a:rPr lang="en-US" sz="1600" b="1">
                <a:latin typeface="Courier New" panose="02070309020205020404" pitchFamily="49" charset="0"/>
                <a:cs typeface="Courier New" panose="02070309020205020404" pitchFamily="49" charset="0"/>
              </a:rPr>
              <a:t>swap(</a:t>
            </a:r>
            <a:r>
              <a:rPr lang="en-US" sz="1600" b="1" err="1">
                <a:solidFill>
                  <a:srgbClr val="0000FF"/>
                </a:solidFill>
                <a:latin typeface="Courier New" panose="02070309020205020404" pitchFamily="49" charset="0"/>
                <a:cs typeface="Courier New" panose="02070309020205020404" pitchFamily="49" charset="0"/>
              </a:rPr>
              <a:t>int</a:t>
            </a:r>
            <a:r>
              <a:rPr lang="en-US" sz="1600" b="1">
                <a:latin typeface="Courier New" panose="02070309020205020404" pitchFamily="49" charset="0"/>
                <a:cs typeface="Courier New" panose="02070309020205020404" pitchFamily="49" charset="0"/>
              </a:rPr>
              <a:t>,</a:t>
            </a:r>
            <a:r>
              <a:rPr lang="en-US" sz="1600" b="1">
                <a:solidFill>
                  <a:srgbClr val="0000FF"/>
                </a:solidFill>
                <a:latin typeface="Courier New" panose="02070309020205020404" pitchFamily="49" charset="0"/>
                <a:cs typeface="Courier New" panose="02070309020205020404" pitchFamily="49" charset="0"/>
              </a:rPr>
              <a:t> </a:t>
            </a:r>
            <a:r>
              <a:rPr lang="en-US" sz="1600" b="1" err="1">
                <a:solidFill>
                  <a:srgbClr val="0000FF"/>
                </a:solidFill>
                <a:latin typeface="Courier New" panose="02070309020205020404" pitchFamily="49" charset="0"/>
                <a:cs typeface="Courier New" panose="02070309020205020404" pitchFamily="49" charset="0"/>
              </a:rPr>
              <a:t>int</a:t>
            </a:r>
            <a:r>
              <a:rPr lang="en-US" sz="1600" b="1">
                <a:latin typeface="Courier New" panose="02070309020205020404" pitchFamily="49" charset="0"/>
                <a:cs typeface="Courier New" panose="02070309020205020404" pitchFamily="49" charset="0"/>
              </a:rPr>
              <a:t>);</a:t>
            </a:r>
          </a:p>
          <a:p>
            <a:pPr>
              <a:tabLst>
                <a:tab pos="231775" algn="l"/>
                <a:tab pos="465138" algn="l"/>
                <a:tab pos="682625" algn="l"/>
              </a:tabLst>
            </a:pPr>
            <a:endParaRPr lang="en-US" sz="800" b="1">
              <a:solidFill>
                <a:srgbClr val="0000FF"/>
              </a:solidFill>
              <a:latin typeface="Courier New" panose="02070309020205020404" pitchFamily="49" charset="0"/>
              <a:cs typeface="Courier New" panose="02070309020205020404" pitchFamily="49" charset="0"/>
            </a:endParaRPr>
          </a:p>
          <a:p>
            <a:pPr>
              <a:tabLst>
                <a:tab pos="231775" algn="l"/>
                <a:tab pos="465138" algn="l"/>
                <a:tab pos="682625" algn="l"/>
              </a:tabLst>
            </a:pPr>
            <a:r>
              <a:rPr lang="en-US" sz="1600" b="1" err="1">
                <a:solidFill>
                  <a:srgbClr val="0000FF"/>
                </a:solidFill>
                <a:latin typeface="Courier New" panose="02070309020205020404" pitchFamily="49" charset="0"/>
                <a:cs typeface="Courier New" panose="02070309020205020404" pitchFamily="49" charset="0"/>
              </a:rPr>
              <a:t>int</a:t>
            </a:r>
            <a:r>
              <a:rPr lang="en-US" sz="1600" b="1">
                <a:latin typeface="Courier New" panose="02070309020205020404" pitchFamily="49" charset="0"/>
                <a:cs typeface="Courier New" panose="02070309020205020404" pitchFamily="49" charset="0"/>
              </a:rPr>
              <a:t> main(</a:t>
            </a:r>
            <a:r>
              <a:rPr lang="en-US" sz="1600" b="1">
                <a:solidFill>
                  <a:srgbClr val="0000FF"/>
                </a:solidFill>
                <a:latin typeface="Courier New" panose="02070309020205020404" pitchFamily="49" charset="0"/>
                <a:cs typeface="Courier New" panose="02070309020205020404" pitchFamily="49" charset="0"/>
              </a:rPr>
              <a:t>void</a:t>
            </a:r>
            <a:r>
              <a:rPr lang="en-US" sz="1600" b="1">
                <a:latin typeface="Courier New" panose="02070309020205020404" pitchFamily="49" charset="0"/>
                <a:cs typeface="Courier New" panose="02070309020205020404" pitchFamily="49" charset="0"/>
              </a:rPr>
              <a:t>) {</a:t>
            </a:r>
            <a:endParaRPr lang="en-US" sz="1000" b="1">
              <a:latin typeface="Courier New" panose="02070309020205020404" pitchFamily="49" charset="0"/>
              <a:cs typeface="Courier New" panose="02070309020205020404" pitchFamily="49" charset="0"/>
            </a:endParaRPr>
          </a:p>
          <a:p>
            <a:pPr>
              <a:tabLst>
                <a:tab pos="231775" algn="l"/>
                <a:tab pos="465138" algn="l"/>
                <a:tab pos="682625" algn="l"/>
              </a:tabLst>
            </a:pPr>
            <a:r>
              <a:rPr lang="en-US" sz="1600" b="1">
                <a:latin typeface="Courier New" panose="02070309020205020404" pitchFamily="49" charset="0"/>
                <a:cs typeface="Courier New" panose="02070309020205020404" pitchFamily="49" charset="0"/>
              </a:rPr>
              <a:t>	</a:t>
            </a:r>
            <a:r>
              <a:rPr lang="en-US" sz="1600" b="1" err="1">
                <a:solidFill>
                  <a:srgbClr val="0000FF"/>
                </a:solidFill>
                <a:latin typeface="Courier New" panose="02070309020205020404" pitchFamily="49" charset="0"/>
                <a:cs typeface="Courier New" panose="02070309020205020404" pitchFamily="49" charset="0"/>
              </a:rPr>
              <a:t>int</a:t>
            </a:r>
            <a:r>
              <a:rPr lang="en-US" sz="1600" b="1">
                <a:latin typeface="Courier New" panose="02070309020205020404" pitchFamily="49" charset="0"/>
                <a:cs typeface="Courier New" panose="02070309020205020404" pitchFamily="49" charset="0"/>
              </a:rPr>
              <a:t> a = </a:t>
            </a:r>
            <a:r>
              <a:rPr lang="en-US" sz="1600" b="1">
                <a:solidFill>
                  <a:srgbClr val="006600"/>
                </a:solidFill>
                <a:latin typeface="Courier New" panose="02070309020205020404" pitchFamily="49" charset="0"/>
                <a:cs typeface="Courier New" panose="02070309020205020404" pitchFamily="49" charset="0"/>
              </a:rPr>
              <a:t>2</a:t>
            </a:r>
            <a:r>
              <a:rPr lang="en-US" sz="1600" b="1">
                <a:latin typeface="Courier New" panose="02070309020205020404" pitchFamily="49" charset="0"/>
                <a:cs typeface="Courier New" panose="02070309020205020404" pitchFamily="49" charset="0"/>
              </a:rPr>
              <a:t>, b = </a:t>
            </a:r>
            <a:r>
              <a:rPr lang="en-US" sz="1600" b="1">
                <a:solidFill>
                  <a:srgbClr val="006600"/>
                </a:solidFill>
                <a:latin typeface="Courier New" panose="02070309020205020404" pitchFamily="49" charset="0"/>
                <a:cs typeface="Courier New" panose="02070309020205020404" pitchFamily="49" charset="0"/>
              </a:rPr>
              <a:t>3</a:t>
            </a:r>
            <a:r>
              <a:rPr lang="en-US" sz="1600" b="1">
                <a:latin typeface="Courier New" panose="02070309020205020404" pitchFamily="49" charset="0"/>
                <a:cs typeface="Courier New" panose="02070309020205020404" pitchFamily="49" charset="0"/>
              </a:rPr>
              <a:t>;</a:t>
            </a:r>
          </a:p>
          <a:p>
            <a:pPr>
              <a:tabLst>
                <a:tab pos="231775" algn="l"/>
                <a:tab pos="465138" algn="l"/>
                <a:tab pos="682625" algn="l"/>
              </a:tabLst>
            </a:pPr>
            <a:endParaRPr lang="en-US" sz="800" b="1">
              <a:latin typeface="Courier New" panose="02070309020205020404" pitchFamily="49" charset="0"/>
              <a:cs typeface="Courier New" panose="02070309020205020404" pitchFamily="49" charset="0"/>
            </a:endParaRPr>
          </a:p>
          <a:p>
            <a:pPr>
              <a:tabLst>
                <a:tab pos="231775" algn="l"/>
                <a:tab pos="465138" algn="l"/>
                <a:tab pos="682625" algn="l"/>
              </a:tabLst>
            </a:pPr>
            <a:r>
              <a:rPr lang="en-US" sz="1600" b="1">
                <a:latin typeface="Courier New" panose="02070309020205020404" pitchFamily="49" charset="0"/>
                <a:cs typeface="Courier New" panose="02070309020205020404" pitchFamily="49" charset="0"/>
              </a:rPr>
              <a:t>	</a:t>
            </a:r>
            <a:r>
              <a:rPr lang="en-US" sz="1600" b="1" err="1">
                <a:latin typeface="Courier New" panose="02070309020205020404" pitchFamily="49" charset="0"/>
                <a:cs typeface="Courier New" panose="02070309020205020404" pitchFamily="49" charset="0"/>
              </a:rPr>
              <a:t>printf</a:t>
            </a:r>
            <a:r>
              <a:rPr lang="en-US" sz="1600" b="1">
                <a:latin typeface="Courier New" panose="02070309020205020404" pitchFamily="49" charset="0"/>
                <a:cs typeface="Courier New" panose="02070309020205020404" pitchFamily="49" charset="0"/>
              </a:rPr>
              <a:t>(</a:t>
            </a:r>
            <a:r>
              <a:rPr lang="en-US" sz="1600" b="1">
                <a:solidFill>
                  <a:srgbClr val="006600"/>
                </a:solidFill>
                <a:latin typeface="Courier New" panose="02070309020205020404" pitchFamily="49" charset="0"/>
                <a:cs typeface="Courier New" panose="02070309020205020404" pitchFamily="49" charset="0"/>
              </a:rPr>
              <a:t>"In main, before: a=</a:t>
            </a:r>
            <a:r>
              <a:rPr lang="en-US" sz="1600" b="1">
                <a:solidFill>
                  <a:srgbClr val="FF0000"/>
                </a:solidFill>
                <a:latin typeface="Courier New" panose="02070309020205020404" pitchFamily="49" charset="0"/>
                <a:cs typeface="Courier New" panose="02070309020205020404" pitchFamily="49" charset="0"/>
              </a:rPr>
              <a:t>%d</a:t>
            </a:r>
            <a:r>
              <a:rPr lang="en-US" sz="1600" b="1">
                <a:solidFill>
                  <a:srgbClr val="006600"/>
                </a:solidFill>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 </a:t>
            </a:r>
            <a:r>
              <a:rPr lang="en-US" sz="1600" b="1">
                <a:solidFill>
                  <a:srgbClr val="006600"/>
                </a:solidFill>
                <a:latin typeface="Courier New" panose="02070309020205020404" pitchFamily="49" charset="0"/>
                <a:cs typeface="Courier New" panose="02070309020205020404" pitchFamily="49" charset="0"/>
              </a:rPr>
              <a:t>b=</a:t>
            </a:r>
            <a:r>
              <a:rPr lang="en-US" sz="1600" b="1">
                <a:solidFill>
                  <a:srgbClr val="FF0000"/>
                </a:solidFill>
                <a:latin typeface="Courier New" panose="02070309020205020404" pitchFamily="49" charset="0"/>
                <a:cs typeface="Courier New" panose="02070309020205020404" pitchFamily="49" charset="0"/>
              </a:rPr>
              <a:t>%d\n</a:t>
            </a:r>
            <a:r>
              <a:rPr lang="en-US" sz="1600" b="1">
                <a:solidFill>
                  <a:srgbClr val="006600"/>
                </a:solidFill>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 a, b);</a:t>
            </a:r>
          </a:p>
          <a:p>
            <a:pPr>
              <a:tabLst>
                <a:tab pos="231775" algn="l"/>
                <a:tab pos="465138" algn="l"/>
                <a:tab pos="682625" algn="l"/>
              </a:tabLst>
            </a:pPr>
            <a:r>
              <a:rPr lang="en-US" sz="1600" b="1">
                <a:latin typeface="Courier New" panose="02070309020205020404" pitchFamily="49" charset="0"/>
                <a:cs typeface="Courier New" panose="02070309020205020404" pitchFamily="49" charset="0"/>
              </a:rPr>
              <a:t>	swap(a, b);</a:t>
            </a:r>
          </a:p>
          <a:p>
            <a:pPr>
              <a:tabLst>
                <a:tab pos="231775" algn="l"/>
                <a:tab pos="465138" algn="l"/>
                <a:tab pos="682625" algn="l"/>
              </a:tabLst>
            </a:pPr>
            <a:r>
              <a:rPr lang="en-US" sz="1600" b="1">
                <a:latin typeface="Courier New" panose="02070309020205020404" pitchFamily="49" charset="0"/>
                <a:cs typeface="Courier New" panose="02070309020205020404" pitchFamily="49" charset="0"/>
              </a:rPr>
              <a:t>	</a:t>
            </a:r>
            <a:r>
              <a:rPr lang="en-US" sz="1600" b="1" err="1">
                <a:latin typeface="Courier New" panose="02070309020205020404" pitchFamily="49" charset="0"/>
                <a:cs typeface="Courier New" panose="02070309020205020404" pitchFamily="49" charset="0"/>
              </a:rPr>
              <a:t>printf</a:t>
            </a:r>
            <a:r>
              <a:rPr lang="en-US" sz="1600" b="1">
                <a:latin typeface="Courier New" panose="02070309020205020404" pitchFamily="49" charset="0"/>
                <a:cs typeface="Courier New" panose="02070309020205020404" pitchFamily="49" charset="0"/>
              </a:rPr>
              <a:t>(</a:t>
            </a:r>
            <a:r>
              <a:rPr lang="en-US" sz="1600" b="1">
                <a:solidFill>
                  <a:srgbClr val="006600"/>
                </a:solidFill>
                <a:latin typeface="Courier New" panose="02070309020205020404" pitchFamily="49" charset="0"/>
                <a:cs typeface="Courier New" panose="02070309020205020404" pitchFamily="49" charset="0"/>
              </a:rPr>
              <a:t>"In main, after : a=</a:t>
            </a:r>
            <a:r>
              <a:rPr lang="en-US" sz="1600" b="1">
                <a:solidFill>
                  <a:srgbClr val="FF0000"/>
                </a:solidFill>
                <a:latin typeface="Courier New" panose="02070309020205020404" pitchFamily="49" charset="0"/>
                <a:cs typeface="Courier New" panose="02070309020205020404" pitchFamily="49" charset="0"/>
              </a:rPr>
              <a:t>%d</a:t>
            </a:r>
            <a:r>
              <a:rPr lang="en-US" sz="1600" b="1">
                <a:solidFill>
                  <a:srgbClr val="006600"/>
                </a:solidFill>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 </a:t>
            </a:r>
            <a:r>
              <a:rPr lang="en-US" sz="1600" b="1">
                <a:solidFill>
                  <a:srgbClr val="006600"/>
                </a:solidFill>
                <a:latin typeface="Courier New" panose="02070309020205020404" pitchFamily="49" charset="0"/>
                <a:cs typeface="Courier New" panose="02070309020205020404" pitchFamily="49" charset="0"/>
              </a:rPr>
              <a:t>b=</a:t>
            </a:r>
            <a:r>
              <a:rPr lang="en-US" sz="1600" b="1">
                <a:solidFill>
                  <a:srgbClr val="FF0000"/>
                </a:solidFill>
                <a:latin typeface="Courier New" panose="02070309020205020404" pitchFamily="49" charset="0"/>
                <a:cs typeface="Courier New" panose="02070309020205020404" pitchFamily="49" charset="0"/>
              </a:rPr>
              <a:t>%d\n</a:t>
            </a:r>
            <a:r>
              <a:rPr lang="en-US" sz="1600" b="1">
                <a:solidFill>
                  <a:srgbClr val="006600"/>
                </a:solidFill>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 a, b);	return </a:t>
            </a:r>
            <a:r>
              <a:rPr lang="en-US" sz="1600" b="1">
                <a:solidFill>
                  <a:srgbClr val="006600"/>
                </a:solidFill>
                <a:latin typeface="Courier New" panose="02070309020205020404" pitchFamily="49" charset="0"/>
                <a:cs typeface="Courier New" panose="02070309020205020404" pitchFamily="49" charset="0"/>
              </a:rPr>
              <a:t>0</a:t>
            </a:r>
            <a:r>
              <a:rPr lang="en-US" sz="1600" b="1">
                <a:latin typeface="Courier New" panose="02070309020205020404" pitchFamily="49" charset="0"/>
                <a:cs typeface="Courier New" panose="02070309020205020404" pitchFamily="49" charset="0"/>
              </a:rPr>
              <a:t>; </a:t>
            </a:r>
          </a:p>
          <a:p>
            <a:pPr>
              <a:tabLst>
                <a:tab pos="231775" algn="l"/>
                <a:tab pos="465138" algn="l"/>
                <a:tab pos="682625" algn="l"/>
              </a:tabLst>
            </a:pPr>
            <a:r>
              <a:rPr lang="en-US" sz="1600" b="1">
                <a:latin typeface="Courier New" panose="02070309020205020404" pitchFamily="49" charset="0"/>
                <a:cs typeface="Courier New" panose="02070309020205020404" pitchFamily="49" charset="0"/>
              </a:rPr>
              <a:t>}</a:t>
            </a:r>
          </a:p>
          <a:p>
            <a:pPr>
              <a:tabLst>
                <a:tab pos="231775" algn="l"/>
                <a:tab pos="465138" algn="l"/>
                <a:tab pos="682625" algn="l"/>
              </a:tabLst>
            </a:pPr>
            <a:endParaRPr lang="en-US" sz="800" b="1">
              <a:latin typeface="Courier New" panose="02070309020205020404" pitchFamily="49" charset="0"/>
              <a:cs typeface="Courier New" panose="02070309020205020404" pitchFamily="49" charset="0"/>
            </a:endParaRPr>
          </a:p>
          <a:p>
            <a:pPr>
              <a:tabLst>
                <a:tab pos="231775" algn="l"/>
                <a:tab pos="465138" algn="l"/>
                <a:tab pos="682625" algn="l"/>
              </a:tabLst>
            </a:pPr>
            <a:r>
              <a:rPr lang="en-US" sz="1600" b="1">
                <a:solidFill>
                  <a:srgbClr val="0000FF"/>
                </a:solidFill>
                <a:latin typeface="Courier New" panose="02070309020205020404" pitchFamily="49" charset="0"/>
                <a:cs typeface="Courier New" panose="02070309020205020404" pitchFamily="49" charset="0"/>
              </a:rPr>
              <a:t>void</a:t>
            </a:r>
            <a:r>
              <a:rPr lang="en-US" sz="1600" b="1">
                <a:latin typeface="Courier New" panose="02070309020205020404" pitchFamily="49" charset="0"/>
                <a:cs typeface="Courier New" panose="02070309020205020404" pitchFamily="49" charset="0"/>
              </a:rPr>
              <a:t> swap(</a:t>
            </a:r>
            <a:r>
              <a:rPr lang="en-US" sz="1600" b="1" err="1">
                <a:solidFill>
                  <a:srgbClr val="0000FF"/>
                </a:solidFill>
                <a:latin typeface="Courier New" panose="02070309020205020404" pitchFamily="49" charset="0"/>
                <a:cs typeface="Courier New" panose="02070309020205020404" pitchFamily="49" charset="0"/>
              </a:rPr>
              <a:t>int</a:t>
            </a:r>
            <a:r>
              <a:rPr lang="en-US" sz="1600" b="1">
                <a:latin typeface="Courier New" panose="02070309020205020404" pitchFamily="49" charset="0"/>
                <a:cs typeface="Courier New" panose="02070309020205020404" pitchFamily="49" charset="0"/>
              </a:rPr>
              <a:t> a, </a:t>
            </a:r>
            <a:r>
              <a:rPr lang="en-US" sz="1600" b="1" err="1">
                <a:solidFill>
                  <a:srgbClr val="0000FF"/>
                </a:solidFill>
                <a:latin typeface="Courier New" panose="02070309020205020404" pitchFamily="49" charset="0"/>
                <a:cs typeface="Courier New" panose="02070309020205020404" pitchFamily="49" charset="0"/>
              </a:rPr>
              <a:t>int</a:t>
            </a:r>
            <a:r>
              <a:rPr lang="en-US" sz="1600" b="1">
                <a:solidFill>
                  <a:srgbClr val="0000FF"/>
                </a:solidFill>
                <a:latin typeface="Courier New" panose="02070309020205020404" pitchFamily="49" charset="0"/>
                <a:cs typeface="Courier New" panose="02070309020205020404" pitchFamily="49" charset="0"/>
              </a:rPr>
              <a:t> </a:t>
            </a:r>
            <a:r>
              <a:rPr lang="en-US" sz="1600" b="1">
                <a:latin typeface="Courier New" panose="02070309020205020404" pitchFamily="49" charset="0"/>
                <a:cs typeface="Courier New" panose="02070309020205020404" pitchFamily="49" charset="0"/>
              </a:rPr>
              <a:t>b) {</a:t>
            </a:r>
          </a:p>
          <a:p>
            <a:pPr>
              <a:tabLst>
                <a:tab pos="231775" algn="l"/>
                <a:tab pos="465138" algn="l"/>
                <a:tab pos="682625" algn="l"/>
              </a:tabLst>
            </a:pPr>
            <a:r>
              <a:rPr lang="en-US" sz="1600" b="1">
                <a:solidFill>
                  <a:srgbClr val="0000FF"/>
                </a:solidFill>
                <a:latin typeface="Courier New" panose="02070309020205020404" pitchFamily="49" charset="0"/>
                <a:cs typeface="Courier New" panose="02070309020205020404" pitchFamily="49" charset="0"/>
              </a:rPr>
              <a:t>	</a:t>
            </a:r>
            <a:r>
              <a:rPr lang="en-US" sz="1600" b="1" err="1">
                <a:solidFill>
                  <a:srgbClr val="0000FF"/>
                </a:solidFill>
                <a:latin typeface="Courier New" panose="02070309020205020404" pitchFamily="49" charset="0"/>
                <a:cs typeface="Courier New" panose="02070309020205020404" pitchFamily="49" charset="0"/>
              </a:rPr>
              <a:t>int</a:t>
            </a:r>
            <a:r>
              <a:rPr lang="en-US" sz="1600" b="1">
                <a:latin typeface="Courier New" panose="02070309020205020404" pitchFamily="49" charset="0"/>
                <a:cs typeface="Courier New" panose="02070309020205020404" pitchFamily="49" charset="0"/>
              </a:rPr>
              <a:t> temp = a;</a:t>
            </a:r>
            <a:endParaRPr lang="en-SG" sz="1600" b="1">
              <a:latin typeface="Courier New" panose="02070309020205020404" pitchFamily="49" charset="0"/>
              <a:cs typeface="Courier New" panose="02070309020205020404" pitchFamily="49" charset="0"/>
            </a:endParaRPr>
          </a:p>
          <a:p>
            <a:pPr>
              <a:tabLst>
                <a:tab pos="231775" algn="l"/>
                <a:tab pos="465138" algn="l"/>
                <a:tab pos="682625" algn="l"/>
              </a:tabLst>
            </a:pPr>
            <a:r>
              <a:rPr lang="en-SG" sz="1600" b="1">
                <a:latin typeface="Courier New" panose="02070309020205020404" pitchFamily="49" charset="0"/>
                <a:cs typeface="Courier New" panose="02070309020205020404" pitchFamily="49" charset="0"/>
              </a:rPr>
              <a:t>	a = b;</a:t>
            </a:r>
          </a:p>
          <a:p>
            <a:pPr>
              <a:tabLst>
                <a:tab pos="231775" algn="l"/>
                <a:tab pos="465138" algn="l"/>
                <a:tab pos="682625" algn="l"/>
              </a:tabLst>
            </a:pPr>
            <a:r>
              <a:rPr lang="en-SG" sz="1600" b="1">
                <a:latin typeface="Courier New" panose="02070309020205020404" pitchFamily="49" charset="0"/>
                <a:cs typeface="Courier New" panose="02070309020205020404" pitchFamily="49" charset="0"/>
              </a:rPr>
              <a:t>	b = temp;</a:t>
            </a:r>
            <a:endParaRPr lang="en-US" sz="1600" b="1">
              <a:latin typeface="Courier New" panose="02070309020205020404" pitchFamily="49" charset="0"/>
              <a:cs typeface="Courier New" panose="02070309020205020404" pitchFamily="49" charset="0"/>
            </a:endParaRPr>
          </a:p>
          <a:p>
            <a:pPr>
              <a:tabLst>
                <a:tab pos="231775" algn="l"/>
                <a:tab pos="465138" algn="l"/>
                <a:tab pos="682625" algn="l"/>
              </a:tabLst>
            </a:pPr>
            <a:r>
              <a:rPr lang="en-US" sz="1600" b="1">
                <a:latin typeface="Courier New" panose="02070309020205020404" pitchFamily="49" charset="0"/>
                <a:cs typeface="Courier New" panose="02070309020205020404" pitchFamily="49" charset="0"/>
              </a:rPr>
              <a:t>}</a:t>
            </a:r>
          </a:p>
        </p:txBody>
      </p:sp>
      <p:sp>
        <p:nvSpPr>
          <p:cNvPr id="29" name="TextBox 28">
            <a:extLst>
              <a:ext uri="{FF2B5EF4-FFF2-40B4-BE49-F238E27FC236}">
                <a16:creationId xmlns:a16="http://schemas.microsoft.com/office/drawing/2014/main" id="{836B05B0-F221-4A7F-B651-6C5C0D5E1A9E}"/>
              </a:ext>
            </a:extLst>
          </p:cNvPr>
          <p:cNvSpPr txBox="1"/>
          <p:nvPr/>
        </p:nvSpPr>
        <p:spPr>
          <a:xfrm>
            <a:off x="1846026" y="6400169"/>
            <a:ext cx="315359" cy="338554"/>
          </a:xfrm>
          <a:prstGeom prst="rect">
            <a:avLst/>
          </a:prstGeom>
          <a:noFill/>
        </p:spPr>
        <p:txBody>
          <a:bodyPr wrap="square" rtlCol="0">
            <a:spAutoFit/>
          </a:bodyPr>
          <a:lstStyle/>
          <a:p>
            <a:pPr algn="ctr"/>
            <a:r>
              <a:rPr lang="en-US" sz="1600">
                <a:sym typeface="Wingdings" panose="05000000000000000000" pitchFamily="2" charset="2"/>
              </a:rPr>
              <a:t></a:t>
            </a:r>
            <a:endParaRPr lang="en-US" sz="1600"/>
          </a:p>
        </p:txBody>
      </p:sp>
      <p:sp>
        <p:nvSpPr>
          <p:cNvPr id="30" name="TextBox 29">
            <a:extLst>
              <a:ext uri="{FF2B5EF4-FFF2-40B4-BE49-F238E27FC236}">
                <a16:creationId xmlns:a16="http://schemas.microsoft.com/office/drawing/2014/main" id="{402486D8-2962-4D14-8F0A-300DBF00331C}"/>
              </a:ext>
            </a:extLst>
          </p:cNvPr>
          <p:cNvSpPr txBox="1"/>
          <p:nvPr/>
        </p:nvSpPr>
        <p:spPr>
          <a:xfrm>
            <a:off x="5863987" y="1819722"/>
            <a:ext cx="3916908" cy="369332"/>
          </a:xfrm>
          <a:prstGeom prst="rect">
            <a:avLst/>
          </a:prstGeom>
          <a:solidFill>
            <a:schemeClr val="tx1"/>
          </a:solidFill>
          <a:ln>
            <a:noFill/>
          </a:ln>
        </p:spPr>
        <p:txBody>
          <a:bodyPr wrap="square" rtlCol="0">
            <a:spAutoFit/>
          </a:bodyPr>
          <a:lstStyle/>
          <a:p>
            <a:r>
              <a:rPr lang="en-US" b="1">
                <a:solidFill>
                  <a:schemeClr val="bg1"/>
                </a:solidFill>
                <a:latin typeface="Courier New" panose="02070309020205020404" pitchFamily="49" charset="0"/>
                <a:cs typeface="Courier New" panose="02070309020205020404" pitchFamily="49" charset="0"/>
              </a:rPr>
              <a:t>In main, before: a=2, b=3</a:t>
            </a:r>
          </a:p>
        </p:txBody>
      </p:sp>
      <p:sp>
        <p:nvSpPr>
          <p:cNvPr id="31" name="TextBox 30">
            <a:extLst>
              <a:ext uri="{FF2B5EF4-FFF2-40B4-BE49-F238E27FC236}">
                <a16:creationId xmlns:a16="http://schemas.microsoft.com/office/drawing/2014/main" id="{D1C3DF5E-425D-4341-B0BE-9642ADE8149B}"/>
              </a:ext>
            </a:extLst>
          </p:cNvPr>
          <p:cNvSpPr txBox="1"/>
          <p:nvPr/>
        </p:nvSpPr>
        <p:spPr>
          <a:xfrm>
            <a:off x="5863987" y="2189054"/>
            <a:ext cx="3916908" cy="369332"/>
          </a:xfrm>
          <a:prstGeom prst="rect">
            <a:avLst/>
          </a:prstGeom>
          <a:solidFill>
            <a:schemeClr val="tx1"/>
          </a:solidFill>
          <a:ln>
            <a:noFill/>
          </a:ln>
        </p:spPr>
        <p:txBody>
          <a:bodyPr wrap="square" rtlCol="0">
            <a:spAutoFit/>
          </a:bodyPr>
          <a:lstStyle/>
          <a:p>
            <a:r>
              <a:rPr lang="en-US" b="1">
                <a:solidFill>
                  <a:schemeClr val="bg1"/>
                </a:solidFill>
                <a:latin typeface="Courier New" panose="02070309020205020404" pitchFamily="49" charset="0"/>
                <a:cs typeface="Courier New" panose="02070309020205020404" pitchFamily="49" charset="0"/>
              </a:rPr>
              <a:t>In main, after : a=2, b=3</a:t>
            </a:r>
          </a:p>
        </p:txBody>
      </p:sp>
      <p:sp>
        <p:nvSpPr>
          <p:cNvPr id="32" name="TextBox 31">
            <a:extLst>
              <a:ext uri="{FF2B5EF4-FFF2-40B4-BE49-F238E27FC236}">
                <a16:creationId xmlns:a16="http://schemas.microsoft.com/office/drawing/2014/main" id="{E5916FB6-B2A2-4F0A-9EF5-2B8AEBF30E02}"/>
              </a:ext>
            </a:extLst>
          </p:cNvPr>
          <p:cNvSpPr txBox="1"/>
          <p:nvPr/>
        </p:nvSpPr>
        <p:spPr>
          <a:xfrm>
            <a:off x="8532770" y="2797930"/>
            <a:ext cx="1104181" cy="646331"/>
          </a:xfrm>
          <a:prstGeom prst="rect">
            <a:avLst/>
          </a:prstGeom>
          <a:noFill/>
        </p:spPr>
        <p:txBody>
          <a:bodyPr wrap="square" rtlCol="0">
            <a:spAutoFit/>
          </a:bodyPr>
          <a:lstStyle/>
          <a:p>
            <a:pPr algn="ctr"/>
            <a:r>
              <a:rPr lang="en-SG" sz="3600">
                <a:solidFill>
                  <a:srgbClr val="C00000"/>
                </a:solidFill>
              </a:rPr>
              <a:t>No</a:t>
            </a:r>
            <a:endParaRPr lang="en-US" sz="3600">
              <a:solidFill>
                <a:srgbClr val="C00000"/>
              </a:solidFill>
            </a:endParaRPr>
          </a:p>
        </p:txBody>
      </p:sp>
      <p:sp>
        <p:nvSpPr>
          <p:cNvPr id="12" name="[TextBox 15]">
            <a:extLst>
              <a:ext uri="{FF2B5EF4-FFF2-40B4-BE49-F238E27FC236}">
                <a16:creationId xmlns:a16="http://schemas.microsoft.com/office/drawing/2014/main" id="{8D74B988-CAD2-4078-B98F-33581C8A4454}"/>
              </a:ext>
            </a:extLst>
          </p:cNvPr>
          <p:cNvSpPr txBox="1"/>
          <p:nvPr/>
        </p:nvSpPr>
        <p:spPr>
          <a:xfrm>
            <a:off x="6605665" y="5728484"/>
            <a:ext cx="1927105" cy="369332"/>
          </a:xfrm>
          <a:prstGeom prst="rect">
            <a:avLst/>
          </a:prstGeom>
          <a:solidFill>
            <a:srgbClr val="FFFF99"/>
          </a:solidFill>
          <a:ln>
            <a:solidFill>
              <a:schemeClr val="tx1"/>
            </a:solidFill>
          </a:ln>
        </p:spPr>
        <p:txBody>
          <a:bodyPr wrap="square" rtlCol="0">
            <a:spAutoFit/>
          </a:bodyPr>
          <a:lstStyle/>
          <a:p>
            <a:r>
              <a:rPr lang="en-US" err="1"/>
              <a:t>SwapIncorrect.c</a:t>
            </a:r>
            <a:endParaRPr lang="en-SG"/>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7F7B8F8-5025-4863-94AD-A7BEA2E905B2}"/>
                  </a:ext>
                </a:extLst>
              </p14:cNvPr>
              <p14:cNvContentPartPr/>
              <p14:nvPr/>
            </p14:nvContentPartPr>
            <p14:xfrm>
              <a:off x="1773000" y="1146240"/>
              <a:ext cx="9605880" cy="4605120"/>
            </p14:xfrm>
          </p:contentPart>
        </mc:Choice>
        <mc:Fallback>
          <p:pic>
            <p:nvPicPr>
              <p:cNvPr id="2" name="Ink 1">
                <a:extLst>
                  <a:ext uri="{FF2B5EF4-FFF2-40B4-BE49-F238E27FC236}">
                    <a16:creationId xmlns:a16="http://schemas.microsoft.com/office/drawing/2014/main" id="{27F7B8F8-5025-4863-94AD-A7BEA2E905B2}"/>
                  </a:ext>
                </a:extLst>
              </p:cNvPr>
              <p:cNvPicPr/>
              <p:nvPr/>
            </p:nvPicPr>
            <p:blipFill>
              <a:blip r:embed="rId4"/>
              <a:stretch>
                <a:fillRect/>
              </a:stretch>
            </p:blipFill>
            <p:spPr>
              <a:xfrm>
                <a:off x="1763640" y="1136880"/>
                <a:ext cx="9624600" cy="4623840"/>
              </a:xfrm>
              <a:prstGeom prst="rect">
                <a:avLst/>
              </a:prstGeom>
            </p:spPr>
          </p:pic>
        </mc:Fallback>
      </mc:AlternateContent>
    </p:spTree>
    <p:extLst>
      <p:ext uri="{BB962C8B-B14F-4D97-AF65-F5344CB8AC3E}">
        <p14:creationId xmlns:p14="http://schemas.microsoft.com/office/powerpoint/2010/main" val="157261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2">
                                            <p:txEl>
                                              <p:pRg st="0" end="0"/>
                                            </p:txEl>
                                          </p:spTgt>
                                        </p:tgtEl>
                                        <p:attrNameLst>
                                          <p:attrName>style.visibility</p:attrName>
                                        </p:attrNameLst>
                                      </p:cBhvr>
                                      <p:to>
                                        <p:strVal val="visible"/>
                                      </p:to>
                                    </p:set>
                                    <p:animEffect transition="in" filter="dissolve">
                                      <p:cBhvr>
                                        <p:cTn id="1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Footer Placeholder 8"/>
          <p:cNvSpPr>
            <a:spLocks noGrp="1"/>
          </p:cNvSpPr>
          <p:nvPr>
            <p:ph type="ftr" sz="quarter" idx="11"/>
          </p:nvPr>
        </p:nvSpPr>
        <p:spPr>
          <a:noFill/>
        </p:spPr>
        <p:txBody>
          <a:bodyPr/>
          <a:lstStyle/>
          <a:p>
            <a:pPr algn="l"/>
            <a:r>
              <a:rPr lang="en-SG"/>
              <a:t>Lecture #4: Pointers and Functions</a:t>
            </a:r>
            <a:endParaRPr lang="en-US"/>
          </a:p>
        </p:txBody>
      </p:sp>
      <p:sp>
        <p:nvSpPr>
          <p:cNvPr id="21" name="[Date Placeholder 3]"/>
          <p:cNvSpPr>
            <a:spLocks noGrp="1"/>
          </p:cNvSpPr>
          <p:nvPr>
            <p:ph type="dt" sz="half" idx="10"/>
          </p:nvPr>
        </p:nvSpPr>
        <p:spPr>
          <a:xfrm>
            <a:off x="1981200" y="18288"/>
            <a:ext cx="2895600" cy="329184"/>
          </a:xfrm>
        </p:spPr>
        <p:txBody>
          <a:bodyPr/>
          <a:lstStyle/>
          <a:p>
            <a:pPr>
              <a:defRPr/>
            </a:pPr>
            <a:r>
              <a:rPr lang="en-US"/>
              <a:t>Aaron Tan, NUS</a:t>
            </a:r>
          </a:p>
        </p:txBody>
      </p:sp>
      <p:sp>
        <p:nvSpPr>
          <p:cNvPr id="11" name="TextBox 10">
            <a:extLst>
              <a:ext uri="{FF2B5EF4-FFF2-40B4-BE49-F238E27FC236}">
                <a16:creationId xmlns:a16="http://schemas.microsoft.com/office/drawing/2014/main" id="{1248BEBB-8CA1-4054-A38D-C28888EEEA8B}"/>
              </a:ext>
            </a:extLst>
          </p:cNvPr>
          <p:cNvSpPr txBox="1"/>
          <p:nvPr/>
        </p:nvSpPr>
        <p:spPr>
          <a:xfrm>
            <a:off x="1981200" y="587829"/>
            <a:ext cx="8382000" cy="646331"/>
          </a:xfrm>
          <a:prstGeom prst="rect">
            <a:avLst/>
          </a:prstGeom>
          <a:noFill/>
        </p:spPr>
        <p:txBody>
          <a:bodyPr wrap="square" rtlCol="0">
            <a:spAutoFit/>
          </a:bodyPr>
          <a:lstStyle/>
          <a:p>
            <a:r>
              <a:rPr lang="en-SG" sz="3600">
                <a:solidFill>
                  <a:srgbClr val="0000FF"/>
                </a:solidFill>
                <a:latin typeface="+mn-lt"/>
              </a:rPr>
              <a:t>5.1 Function To Swap Two Variables</a:t>
            </a:r>
            <a:endParaRPr lang="en-US" sz="3600">
              <a:solidFill>
                <a:srgbClr val="C00000"/>
              </a:solidFill>
              <a:latin typeface="+mn-lt"/>
            </a:endParaRPr>
          </a:p>
        </p:txBody>
      </p:sp>
      <p:grpSp>
        <p:nvGrpSpPr>
          <p:cNvPr id="34" name="Group 33">
            <a:extLst>
              <a:ext uri="{FF2B5EF4-FFF2-40B4-BE49-F238E27FC236}">
                <a16:creationId xmlns:a16="http://schemas.microsoft.com/office/drawing/2014/main" id="{65FF8F97-6E86-4BEA-8908-5FDF5938F180}"/>
              </a:ext>
            </a:extLst>
          </p:cNvPr>
          <p:cNvGrpSpPr/>
          <p:nvPr/>
        </p:nvGrpSpPr>
        <p:grpSpPr>
          <a:xfrm>
            <a:off x="2073881" y="1681484"/>
            <a:ext cx="8090706" cy="5016758"/>
            <a:chOff x="549881" y="1629353"/>
            <a:chExt cx="8090706" cy="5016758"/>
          </a:xfrm>
        </p:grpSpPr>
        <p:sp>
          <p:nvSpPr>
            <p:cNvPr id="35" name="[TextBox 10]">
              <a:extLst>
                <a:ext uri="{FF2B5EF4-FFF2-40B4-BE49-F238E27FC236}">
                  <a16:creationId xmlns:a16="http://schemas.microsoft.com/office/drawing/2014/main" id="{915E65F5-7969-4A5C-841A-9F9BCEA2B700}"/>
                </a:ext>
              </a:extLst>
            </p:cNvPr>
            <p:cNvSpPr txBox="1"/>
            <p:nvPr/>
          </p:nvSpPr>
          <p:spPr>
            <a:xfrm>
              <a:off x="549881" y="1629353"/>
              <a:ext cx="8090706" cy="4893647"/>
            </a:xfrm>
            <a:prstGeom prst="rect">
              <a:avLst/>
            </a:prstGeom>
            <a:solidFill>
              <a:srgbClr val="FFFFCC"/>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tabLst>
                  <a:tab pos="347663" algn="l"/>
                  <a:tab pos="682625" algn="l"/>
                  <a:tab pos="1087438" algn="l"/>
                  <a:tab pos="1377950" algn="l"/>
                  <a:tab pos="1712913" algn="l"/>
                </a:tabLst>
              </a:pPr>
              <a:r>
                <a:rPr lang="en-US" b="1">
                  <a:solidFill>
                    <a:srgbClr val="7030A0"/>
                  </a:solidFill>
                  <a:latin typeface="Courier New" pitchFamily="49" charset="0"/>
                  <a:cs typeface="Courier New" pitchFamily="49" charset="0"/>
                </a:rPr>
                <a:t>#include </a:t>
              </a:r>
              <a:r>
                <a:rPr lang="en-US" b="1">
                  <a:solidFill>
                    <a:srgbClr val="006600"/>
                  </a:solidFill>
                  <a:latin typeface="Courier New" pitchFamily="49" charset="0"/>
                  <a:cs typeface="Courier New" pitchFamily="49" charset="0"/>
                </a:rPr>
                <a:t>&lt;</a:t>
              </a:r>
              <a:r>
                <a:rPr lang="en-US" b="1" err="1">
                  <a:solidFill>
                    <a:srgbClr val="006600"/>
                  </a:solidFill>
                  <a:latin typeface="Courier New" pitchFamily="49" charset="0"/>
                  <a:cs typeface="Courier New" pitchFamily="49" charset="0"/>
                </a:rPr>
                <a:t>stdio.h</a:t>
              </a:r>
              <a:r>
                <a:rPr lang="en-US" b="1">
                  <a:solidFill>
                    <a:srgbClr val="006600"/>
                  </a:solidFill>
                  <a:latin typeface="Courier New" pitchFamily="49" charset="0"/>
                  <a:cs typeface="Courier New" pitchFamily="49" charset="0"/>
                </a:rPr>
                <a:t>&gt;</a:t>
              </a:r>
            </a:p>
            <a:p>
              <a:pPr>
                <a:tabLst>
                  <a:tab pos="347663" algn="l"/>
                  <a:tab pos="682625" algn="l"/>
                  <a:tab pos="1087438" algn="l"/>
                  <a:tab pos="1377950" algn="l"/>
                  <a:tab pos="1712913" algn="l"/>
                </a:tabLst>
              </a:pPr>
              <a:endParaRPr lang="en-US" sz="1000" b="1">
                <a:latin typeface="Courier New" pitchFamily="49" charset="0"/>
                <a:cs typeface="Courier New" pitchFamily="49" charset="0"/>
              </a:endParaRPr>
            </a:p>
            <a:p>
              <a:pPr>
                <a:tabLst>
                  <a:tab pos="347663" algn="l"/>
                  <a:tab pos="682625" algn="l"/>
                  <a:tab pos="1087438" algn="l"/>
                  <a:tab pos="1377950" algn="l"/>
                  <a:tab pos="1712913" algn="l"/>
                </a:tabLst>
              </a:pPr>
              <a:r>
                <a:rPr lang="en-US" b="1">
                  <a:solidFill>
                    <a:srgbClr val="0000FF"/>
                  </a:solidFill>
                  <a:latin typeface="Courier New" pitchFamily="49" charset="0"/>
                  <a:cs typeface="Courier New" pitchFamily="49" charset="0"/>
                </a:rPr>
                <a:t>void </a:t>
              </a:r>
              <a:r>
                <a:rPr lang="en-US" b="1">
                  <a:solidFill>
                    <a:schemeClr val="tx1"/>
                  </a:solidFill>
                  <a:latin typeface="Courier New" pitchFamily="49" charset="0"/>
                  <a:cs typeface="Courier New" pitchFamily="49" charset="0"/>
                </a:rPr>
                <a:t>swap(</a:t>
              </a:r>
              <a:r>
                <a:rPr lang="en-US" b="1" err="1">
                  <a:solidFill>
                    <a:srgbClr val="0000FF"/>
                  </a:solidFill>
                  <a:latin typeface="Courier New" pitchFamily="49" charset="0"/>
                  <a:cs typeface="Courier New" pitchFamily="49" charset="0"/>
                </a:rPr>
                <a:t>int</a:t>
              </a:r>
              <a:r>
                <a:rPr lang="en-US" b="1">
                  <a:solidFill>
                    <a:srgbClr val="0000FF"/>
                  </a:solidFill>
                  <a:latin typeface="Courier New" pitchFamily="49" charset="0"/>
                  <a:cs typeface="Courier New" pitchFamily="49" charset="0"/>
                </a:rPr>
                <a:t> </a:t>
              </a:r>
              <a:r>
                <a:rPr lang="en-US" b="1">
                  <a:solidFill>
                    <a:schemeClr val="tx1"/>
                  </a:solidFill>
                  <a:latin typeface="Courier New" pitchFamily="49" charset="0"/>
                  <a:cs typeface="Courier New" pitchFamily="49" charset="0"/>
                </a:rPr>
                <a:t>*,</a:t>
              </a:r>
              <a:r>
                <a:rPr lang="en-US" b="1">
                  <a:solidFill>
                    <a:srgbClr val="0000FF"/>
                  </a:solidFill>
                  <a:latin typeface="Courier New" pitchFamily="49" charset="0"/>
                  <a:cs typeface="Courier New" pitchFamily="49" charset="0"/>
                </a:rPr>
                <a:t> </a:t>
              </a:r>
              <a:r>
                <a:rPr lang="en-US" b="1" err="1">
                  <a:solidFill>
                    <a:srgbClr val="0000FF"/>
                  </a:solidFill>
                  <a:latin typeface="Courier New" pitchFamily="49" charset="0"/>
                  <a:cs typeface="Courier New" pitchFamily="49" charset="0"/>
                </a:rPr>
                <a:t>int</a:t>
              </a:r>
              <a:r>
                <a:rPr lang="en-US" b="1">
                  <a:solidFill>
                    <a:srgbClr val="0000FF"/>
                  </a:solidFill>
                  <a:latin typeface="Courier New" pitchFamily="49" charset="0"/>
                  <a:cs typeface="Courier New" pitchFamily="49" charset="0"/>
                </a:rPr>
                <a:t> </a:t>
              </a:r>
              <a:r>
                <a:rPr lang="en-US" b="1">
                  <a:solidFill>
                    <a:schemeClr val="tx1"/>
                  </a:solidFill>
                  <a:latin typeface="Courier New" pitchFamily="49" charset="0"/>
                  <a:cs typeface="Courier New" pitchFamily="49" charset="0"/>
                </a:rPr>
                <a:t>*);</a:t>
              </a:r>
            </a:p>
            <a:p>
              <a:pPr>
                <a:tabLst>
                  <a:tab pos="347663" algn="l"/>
                  <a:tab pos="682625" algn="l"/>
                  <a:tab pos="1087438" algn="l"/>
                  <a:tab pos="1377950" algn="l"/>
                  <a:tab pos="1712913" algn="l"/>
                </a:tabLst>
              </a:pPr>
              <a:endParaRPr lang="en-US" sz="1000" b="1">
                <a:solidFill>
                  <a:srgbClr val="0000FF"/>
                </a:solidFill>
                <a:latin typeface="Courier New" pitchFamily="49" charset="0"/>
                <a:cs typeface="Courier New" pitchFamily="49" charset="0"/>
              </a:endParaRPr>
            </a:p>
            <a:p>
              <a:pPr>
                <a:tabLst>
                  <a:tab pos="347663" algn="l"/>
                  <a:tab pos="682625" algn="l"/>
                  <a:tab pos="1087438" algn="l"/>
                  <a:tab pos="1377950" algn="l"/>
                  <a:tab pos="1712913" algn="l"/>
                </a:tabLst>
              </a:pPr>
              <a:r>
                <a:rPr lang="en-US" b="1" err="1">
                  <a:solidFill>
                    <a:srgbClr val="0000FF"/>
                  </a:solidFill>
                  <a:latin typeface="Courier New" pitchFamily="49" charset="0"/>
                  <a:cs typeface="Courier New" pitchFamily="49" charset="0"/>
                </a:rPr>
                <a:t>int</a:t>
              </a:r>
              <a:r>
                <a:rPr lang="en-US" b="1">
                  <a:latin typeface="Courier New" pitchFamily="49" charset="0"/>
                  <a:cs typeface="Courier New" pitchFamily="49" charset="0"/>
                </a:rPr>
                <a:t> main(</a:t>
              </a:r>
              <a:r>
                <a:rPr lang="en-US" b="1">
                  <a:solidFill>
                    <a:srgbClr val="0000FF"/>
                  </a:solidFill>
                  <a:latin typeface="Courier New" pitchFamily="49" charset="0"/>
                  <a:cs typeface="Courier New" pitchFamily="49" charset="0"/>
                </a:rPr>
                <a:t>void</a:t>
              </a:r>
              <a:r>
                <a:rPr lang="en-US" b="1">
                  <a:latin typeface="Courier New" pitchFamily="49" charset="0"/>
                  <a:cs typeface="Courier New" pitchFamily="49" charset="0"/>
                </a:rPr>
                <a:t>) {</a:t>
              </a:r>
            </a:p>
            <a:p>
              <a:pPr>
                <a:tabLst>
                  <a:tab pos="347663" algn="l"/>
                  <a:tab pos="682625" algn="l"/>
                  <a:tab pos="1087438" algn="l"/>
                  <a:tab pos="1377950" algn="l"/>
                  <a:tab pos="1712913" algn="l"/>
                </a:tabLst>
              </a:pPr>
              <a:r>
                <a:rPr lang="fr-FR" b="1">
                  <a:latin typeface="Courier New" pitchFamily="49" charset="0"/>
                  <a:cs typeface="Courier New" pitchFamily="49" charset="0"/>
                </a:rPr>
                <a:t>	</a:t>
              </a:r>
              <a:r>
                <a:rPr lang="fr-FR" b="1" err="1">
                  <a:solidFill>
                    <a:srgbClr val="0000FF"/>
                  </a:solidFill>
                  <a:latin typeface="Courier New" pitchFamily="49" charset="0"/>
                  <a:cs typeface="Courier New" pitchFamily="49" charset="0"/>
                </a:rPr>
                <a:t>int</a:t>
              </a:r>
              <a:r>
                <a:rPr lang="fr-FR" b="1">
                  <a:latin typeface="Courier New" pitchFamily="49" charset="0"/>
                  <a:cs typeface="Courier New" pitchFamily="49" charset="0"/>
                </a:rPr>
                <a:t> </a:t>
              </a:r>
              <a:r>
                <a:rPr lang="en-US" b="1">
                  <a:latin typeface="Courier New" pitchFamily="49" charset="0"/>
                  <a:cs typeface="Courier New" pitchFamily="49" charset="0"/>
                </a:rPr>
                <a:t>a, b;</a:t>
              </a:r>
            </a:p>
            <a:p>
              <a:pPr>
                <a:tabLst>
                  <a:tab pos="347663" algn="l"/>
                  <a:tab pos="682625" algn="l"/>
                  <a:tab pos="1087438" algn="l"/>
                  <a:tab pos="1377950" algn="l"/>
                  <a:tab pos="1712913" algn="l"/>
                </a:tabLst>
              </a:pPr>
              <a:endParaRPr lang="en-US" sz="1000" b="1">
                <a:latin typeface="Courier New" pitchFamily="49" charset="0"/>
                <a:cs typeface="Courier New" pitchFamily="49" charset="0"/>
              </a:endParaRPr>
            </a:p>
            <a:p>
              <a:pPr>
                <a:tabLst>
                  <a:tab pos="347663" algn="l"/>
                  <a:tab pos="682625" algn="l"/>
                  <a:tab pos="1087438" algn="l"/>
                  <a:tab pos="1377950" algn="l"/>
                  <a:tab pos="1712913" algn="l"/>
                </a:tabLst>
              </a:pPr>
              <a:r>
                <a:rPr lang="de-DE" b="1">
                  <a:latin typeface="Courier New" pitchFamily="49" charset="0"/>
                  <a:cs typeface="Courier New" pitchFamily="49" charset="0"/>
                </a:rPr>
                <a:t>	printf(</a:t>
              </a:r>
              <a:r>
                <a:rPr lang="de-DE" b="1">
                  <a:solidFill>
                    <a:srgbClr val="006600"/>
                  </a:solidFill>
                  <a:latin typeface="Courier New" pitchFamily="49" charset="0"/>
                  <a:cs typeface="Courier New" pitchFamily="49" charset="0"/>
                </a:rPr>
                <a:t>"Enter two integers: "</a:t>
              </a:r>
              <a:r>
                <a:rPr lang="de-DE" b="1">
                  <a:latin typeface="Courier New" pitchFamily="49" charset="0"/>
                  <a:cs typeface="Courier New" pitchFamily="49" charset="0"/>
                </a:rPr>
                <a:t>);</a:t>
              </a:r>
            </a:p>
            <a:p>
              <a:pPr>
                <a:tabLst>
                  <a:tab pos="347663" algn="l"/>
                  <a:tab pos="682625" algn="l"/>
                  <a:tab pos="1087438" algn="l"/>
                  <a:tab pos="1377950" algn="l"/>
                  <a:tab pos="1712913" algn="l"/>
                </a:tabLst>
              </a:pPr>
              <a:r>
                <a:rPr lang="de-DE" b="1">
                  <a:latin typeface="Courier New" pitchFamily="49" charset="0"/>
                  <a:cs typeface="Courier New" pitchFamily="49" charset="0"/>
                </a:rPr>
                <a:t>	scanf(</a:t>
              </a:r>
              <a:r>
                <a:rPr lang="de-DE" b="1">
                  <a:solidFill>
                    <a:srgbClr val="006600"/>
                  </a:solidFill>
                  <a:latin typeface="Courier New" pitchFamily="49" charset="0"/>
                  <a:cs typeface="Courier New" pitchFamily="49" charset="0"/>
                </a:rPr>
                <a:t>"</a:t>
              </a:r>
              <a:r>
                <a:rPr lang="de-DE" b="1">
                  <a:solidFill>
                    <a:srgbClr val="FF0000"/>
                  </a:solidFill>
                  <a:latin typeface="Courier New" pitchFamily="49" charset="0"/>
                  <a:cs typeface="Courier New" pitchFamily="49" charset="0"/>
                </a:rPr>
                <a:t>%d %d</a:t>
              </a:r>
              <a:r>
                <a:rPr lang="de-DE" b="1">
                  <a:solidFill>
                    <a:srgbClr val="006600"/>
                  </a:solidFill>
                  <a:latin typeface="Courier New" pitchFamily="49" charset="0"/>
                  <a:cs typeface="Courier New" pitchFamily="49" charset="0"/>
                </a:rPr>
                <a:t>"</a:t>
              </a:r>
              <a:r>
                <a:rPr lang="de-DE" b="1">
                  <a:latin typeface="Courier New" pitchFamily="49" charset="0"/>
                  <a:cs typeface="Courier New" pitchFamily="49" charset="0"/>
                </a:rPr>
                <a:t>, &amp;var1, &amp;var2);</a:t>
              </a:r>
            </a:p>
            <a:p>
              <a:pPr>
                <a:tabLst>
                  <a:tab pos="347663" algn="l"/>
                  <a:tab pos="682625" algn="l"/>
                  <a:tab pos="1087438" algn="l"/>
                  <a:tab pos="1377950" algn="l"/>
                  <a:tab pos="1712913" algn="l"/>
                </a:tabLst>
              </a:pPr>
              <a:endParaRPr lang="de-DE" sz="1000" b="1">
                <a:latin typeface="Courier New" pitchFamily="49" charset="0"/>
                <a:cs typeface="Courier New" pitchFamily="49" charset="0"/>
              </a:endParaRPr>
            </a:p>
            <a:p>
              <a:pPr>
                <a:tabLst>
                  <a:tab pos="347663" algn="l"/>
                  <a:tab pos="682625" algn="l"/>
                  <a:tab pos="1087438" algn="l"/>
                  <a:tab pos="1377950" algn="l"/>
                  <a:tab pos="1712913" algn="l"/>
                </a:tabLst>
              </a:pPr>
              <a:r>
                <a:rPr lang="de-DE" b="1">
                  <a:latin typeface="Courier New" pitchFamily="49" charset="0"/>
                  <a:cs typeface="Courier New" pitchFamily="49" charset="0"/>
                </a:rPr>
                <a:t>	swap( &amp;a, &amp;b );</a:t>
              </a:r>
            </a:p>
            <a:p>
              <a:pPr>
                <a:tabLst>
                  <a:tab pos="347663" algn="l"/>
                  <a:tab pos="682625" algn="l"/>
                  <a:tab pos="1087438" algn="l"/>
                  <a:tab pos="1377950" algn="l"/>
                  <a:tab pos="1712913" algn="l"/>
                </a:tabLst>
              </a:pPr>
              <a:endParaRPr lang="de-DE" sz="1000" b="1">
                <a:latin typeface="Courier New" pitchFamily="49" charset="0"/>
                <a:cs typeface="Courier New" pitchFamily="49" charset="0"/>
              </a:endParaRPr>
            </a:p>
            <a:p>
              <a:pPr>
                <a:tabLst>
                  <a:tab pos="347663" algn="l"/>
                  <a:tab pos="682625" algn="l"/>
                  <a:tab pos="1087438" algn="l"/>
                  <a:tab pos="1377950" algn="l"/>
                  <a:tab pos="1712913" algn="l"/>
                </a:tabLst>
              </a:pPr>
              <a:r>
                <a:rPr lang="de-DE" b="1">
                  <a:latin typeface="Courier New" pitchFamily="49" charset="0"/>
                  <a:cs typeface="Courier New" pitchFamily="49" charset="0"/>
                </a:rPr>
                <a:t>	printf(</a:t>
              </a:r>
              <a:r>
                <a:rPr lang="de-DE" b="1">
                  <a:solidFill>
                    <a:srgbClr val="006600"/>
                  </a:solidFill>
                  <a:latin typeface="Courier New" pitchFamily="49" charset="0"/>
                  <a:cs typeface="Courier New" pitchFamily="49" charset="0"/>
                </a:rPr>
                <a:t>"var1 = </a:t>
              </a:r>
              <a:r>
                <a:rPr lang="de-DE" b="1">
                  <a:solidFill>
                    <a:srgbClr val="FF0000"/>
                  </a:solidFill>
                  <a:latin typeface="Courier New" pitchFamily="49" charset="0"/>
                  <a:cs typeface="Courier New" pitchFamily="49" charset="0"/>
                </a:rPr>
                <a:t>%d</a:t>
              </a:r>
              <a:r>
                <a:rPr lang="de-DE" b="1">
                  <a:solidFill>
                    <a:srgbClr val="006600"/>
                  </a:solidFill>
                  <a:latin typeface="Courier New" pitchFamily="49" charset="0"/>
                  <a:cs typeface="Courier New" pitchFamily="49" charset="0"/>
                </a:rPr>
                <a:t>; var2 = </a:t>
              </a:r>
              <a:r>
                <a:rPr lang="de-DE" b="1">
                  <a:solidFill>
                    <a:srgbClr val="FF0000"/>
                  </a:solidFill>
                  <a:latin typeface="Courier New" pitchFamily="49" charset="0"/>
                  <a:cs typeface="Courier New" pitchFamily="49" charset="0"/>
                </a:rPr>
                <a:t>%d\n</a:t>
              </a:r>
              <a:r>
                <a:rPr lang="de-DE" b="1">
                  <a:solidFill>
                    <a:srgbClr val="006600"/>
                  </a:solidFill>
                  <a:latin typeface="Courier New" pitchFamily="49" charset="0"/>
                  <a:cs typeface="Courier New" pitchFamily="49" charset="0"/>
                </a:rPr>
                <a:t>"</a:t>
              </a:r>
              <a:r>
                <a:rPr lang="de-DE" b="1">
                  <a:solidFill>
                    <a:schemeClr val="tx1"/>
                  </a:solidFill>
                  <a:latin typeface="Courier New" pitchFamily="49" charset="0"/>
                  <a:cs typeface="Courier New" pitchFamily="49" charset="0"/>
                </a:rPr>
                <a:t>,</a:t>
              </a:r>
              <a:r>
                <a:rPr lang="de-DE" b="1">
                  <a:solidFill>
                    <a:srgbClr val="006600"/>
                  </a:solidFill>
                  <a:latin typeface="Courier New" pitchFamily="49" charset="0"/>
                  <a:cs typeface="Courier New" pitchFamily="49" charset="0"/>
                </a:rPr>
                <a:t> </a:t>
              </a:r>
              <a:r>
                <a:rPr lang="de-DE" b="1">
                  <a:solidFill>
                    <a:schemeClr val="tx1"/>
                  </a:solidFill>
                  <a:latin typeface="Courier New" pitchFamily="49" charset="0"/>
                  <a:cs typeface="Courier New" pitchFamily="49" charset="0"/>
                </a:rPr>
                <a:t>var1, var2);</a:t>
              </a:r>
            </a:p>
            <a:p>
              <a:pPr>
                <a:tabLst>
                  <a:tab pos="347663" algn="l"/>
                  <a:tab pos="682625" algn="l"/>
                  <a:tab pos="1087438" algn="l"/>
                  <a:tab pos="1377950" algn="l"/>
                  <a:tab pos="1712913" algn="l"/>
                </a:tabLst>
              </a:pPr>
              <a:r>
                <a:rPr lang="de-DE" b="1">
                  <a:solidFill>
                    <a:schemeClr val="tx1"/>
                  </a:solidFill>
                  <a:latin typeface="Courier New" pitchFamily="49" charset="0"/>
                  <a:cs typeface="Courier New" pitchFamily="49" charset="0"/>
                </a:rPr>
                <a:t>	</a:t>
              </a:r>
              <a:r>
                <a:rPr lang="de-DE" b="1">
                  <a:solidFill>
                    <a:srgbClr val="0000FF"/>
                  </a:solidFill>
                  <a:latin typeface="Courier New" pitchFamily="49" charset="0"/>
                  <a:cs typeface="Courier New" pitchFamily="49" charset="0"/>
                </a:rPr>
                <a:t>return</a:t>
              </a:r>
              <a:r>
                <a:rPr lang="de-DE" b="1">
                  <a:solidFill>
                    <a:schemeClr val="tx1"/>
                  </a:solidFill>
                  <a:latin typeface="Courier New" pitchFamily="49" charset="0"/>
                  <a:cs typeface="Courier New" pitchFamily="49" charset="0"/>
                </a:rPr>
                <a:t> </a:t>
              </a:r>
              <a:r>
                <a:rPr lang="de-DE" b="1">
                  <a:solidFill>
                    <a:srgbClr val="009900"/>
                  </a:solidFill>
                  <a:latin typeface="Courier New" pitchFamily="49" charset="0"/>
                  <a:cs typeface="Courier New" pitchFamily="49" charset="0"/>
                </a:rPr>
                <a:t>0</a:t>
              </a:r>
              <a:r>
                <a:rPr lang="de-DE" b="1">
                  <a:solidFill>
                    <a:schemeClr val="tx1"/>
                  </a:solidFill>
                  <a:latin typeface="Courier New" pitchFamily="49" charset="0"/>
                  <a:cs typeface="Courier New" pitchFamily="49" charset="0"/>
                </a:rPr>
                <a:t>;</a:t>
              </a:r>
            </a:p>
            <a:p>
              <a:pPr>
                <a:tabLst>
                  <a:tab pos="347663" algn="l"/>
                  <a:tab pos="682625" algn="l"/>
                  <a:tab pos="1087438" algn="l"/>
                  <a:tab pos="1377950" algn="l"/>
                  <a:tab pos="1712913" algn="l"/>
                </a:tabLst>
              </a:pPr>
              <a:r>
                <a:rPr lang="de-DE" b="1">
                  <a:solidFill>
                    <a:schemeClr val="tx1"/>
                  </a:solidFill>
                  <a:latin typeface="Courier New" pitchFamily="49" charset="0"/>
                  <a:cs typeface="Courier New" pitchFamily="49" charset="0"/>
                </a:rPr>
                <a:t>}</a:t>
              </a:r>
            </a:p>
            <a:p>
              <a:pPr>
                <a:tabLst>
                  <a:tab pos="347663" algn="l"/>
                  <a:tab pos="682625" algn="l"/>
                  <a:tab pos="1087438" algn="l"/>
                  <a:tab pos="1377950" algn="l"/>
                  <a:tab pos="1712913" algn="l"/>
                </a:tabLst>
              </a:pPr>
              <a:endParaRPr lang="de-DE" sz="1000" b="1">
                <a:solidFill>
                  <a:schemeClr val="tx1"/>
                </a:solidFill>
                <a:latin typeface="Courier New" pitchFamily="49" charset="0"/>
                <a:cs typeface="Courier New" pitchFamily="49" charset="0"/>
              </a:endParaRPr>
            </a:p>
            <a:p>
              <a:pPr>
                <a:tabLst>
                  <a:tab pos="347663" algn="l"/>
                  <a:tab pos="682625" algn="l"/>
                  <a:tab pos="1087438" algn="l"/>
                  <a:tab pos="1377950" algn="l"/>
                  <a:tab pos="1712913" algn="l"/>
                </a:tabLst>
              </a:pPr>
              <a:r>
                <a:rPr lang="en-US" b="1">
                  <a:solidFill>
                    <a:srgbClr val="0000FF"/>
                  </a:solidFill>
                  <a:latin typeface="Courier New" pitchFamily="49" charset="0"/>
                  <a:cs typeface="Courier New" pitchFamily="49" charset="0"/>
                </a:rPr>
                <a:t>void </a:t>
              </a:r>
              <a:r>
                <a:rPr lang="en-US" b="1">
                  <a:solidFill>
                    <a:schemeClr val="tx1"/>
                  </a:solidFill>
                  <a:latin typeface="Courier New" pitchFamily="49" charset="0"/>
                  <a:cs typeface="Courier New" pitchFamily="49" charset="0"/>
                </a:rPr>
                <a:t>swap(</a:t>
              </a:r>
              <a:r>
                <a:rPr lang="en-US" b="1" err="1">
                  <a:solidFill>
                    <a:srgbClr val="0000FF"/>
                  </a:solidFill>
                  <a:latin typeface="Courier New" pitchFamily="49" charset="0"/>
                  <a:cs typeface="Courier New" pitchFamily="49" charset="0"/>
                </a:rPr>
                <a:t>int</a:t>
              </a:r>
              <a:r>
                <a:rPr lang="en-US" b="1">
                  <a:solidFill>
                    <a:schemeClr val="tx1"/>
                  </a:solidFill>
                  <a:latin typeface="Courier New" pitchFamily="49" charset="0"/>
                  <a:cs typeface="Courier New" pitchFamily="49" charset="0"/>
                </a:rPr>
                <a:t> *ptr1, </a:t>
              </a:r>
              <a:r>
                <a:rPr lang="en-US" b="1" err="1">
                  <a:solidFill>
                    <a:srgbClr val="0000FF"/>
                  </a:solidFill>
                  <a:latin typeface="Courier New" pitchFamily="49" charset="0"/>
                  <a:cs typeface="Courier New" pitchFamily="49" charset="0"/>
                </a:rPr>
                <a:t>int</a:t>
              </a:r>
              <a:r>
                <a:rPr lang="en-US" b="1">
                  <a:solidFill>
                    <a:schemeClr val="tx1"/>
                  </a:solidFill>
                  <a:latin typeface="Courier New" pitchFamily="49" charset="0"/>
                  <a:cs typeface="Courier New" pitchFamily="49" charset="0"/>
                </a:rPr>
                <a:t> *ptr2) {</a:t>
              </a:r>
            </a:p>
            <a:p>
              <a:pPr>
                <a:tabLst>
                  <a:tab pos="347663" algn="l"/>
                  <a:tab pos="682625" algn="l"/>
                  <a:tab pos="1087438" algn="l"/>
                  <a:tab pos="1377950" algn="l"/>
                  <a:tab pos="1712913" algn="l"/>
                </a:tabLst>
              </a:pPr>
              <a:r>
                <a:rPr lang="en-US" b="1">
                  <a:solidFill>
                    <a:schemeClr val="tx1"/>
                  </a:solidFill>
                  <a:latin typeface="Courier New" pitchFamily="49" charset="0"/>
                  <a:cs typeface="Courier New" pitchFamily="49" charset="0"/>
                </a:rPr>
                <a:t>	</a:t>
              </a:r>
              <a:r>
                <a:rPr lang="en-US" b="1" err="1">
                  <a:solidFill>
                    <a:srgbClr val="0000FF"/>
                  </a:solidFill>
                  <a:latin typeface="Courier New" pitchFamily="49" charset="0"/>
                  <a:cs typeface="Courier New" pitchFamily="49" charset="0"/>
                </a:rPr>
                <a:t>int</a:t>
              </a:r>
              <a:r>
                <a:rPr lang="en-US" b="1">
                  <a:solidFill>
                    <a:srgbClr val="0000FF"/>
                  </a:solidFill>
                  <a:latin typeface="Courier New" pitchFamily="49" charset="0"/>
                  <a:cs typeface="Courier New" pitchFamily="49" charset="0"/>
                </a:rPr>
                <a:t> </a:t>
              </a:r>
              <a:r>
                <a:rPr lang="en-US" b="1">
                  <a:solidFill>
                    <a:schemeClr val="tx1"/>
                  </a:solidFill>
                  <a:latin typeface="Courier New" pitchFamily="49" charset="0"/>
                  <a:cs typeface="Courier New" pitchFamily="49" charset="0"/>
                </a:rPr>
                <a:t>temp;</a:t>
              </a:r>
            </a:p>
            <a:p>
              <a:pPr>
                <a:tabLst>
                  <a:tab pos="347663" algn="l"/>
                  <a:tab pos="682625" algn="l"/>
                  <a:tab pos="1087438" algn="l"/>
                  <a:tab pos="1377950" algn="l"/>
                  <a:tab pos="1712913" algn="l"/>
                </a:tabLst>
              </a:pPr>
              <a:r>
                <a:rPr lang="en-US" b="1">
                  <a:solidFill>
                    <a:schemeClr val="tx1"/>
                  </a:solidFill>
                  <a:latin typeface="Courier New" pitchFamily="49" charset="0"/>
                  <a:cs typeface="Courier New" pitchFamily="49" charset="0"/>
                </a:rPr>
                <a:t>	temp = *ptr1; *ptr1 = *ptr2; *ptr2 = temp;</a:t>
              </a:r>
            </a:p>
            <a:p>
              <a:pPr>
                <a:tabLst>
                  <a:tab pos="347663" algn="l"/>
                  <a:tab pos="682625" algn="l"/>
                  <a:tab pos="1087438" algn="l"/>
                  <a:tab pos="1377950" algn="l"/>
                  <a:tab pos="1712913" algn="l"/>
                </a:tabLst>
              </a:pPr>
              <a:r>
                <a:rPr lang="en-US" b="1">
                  <a:solidFill>
                    <a:schemeClr val="tx1"/>
                  </a:solidFill>
                  <a:latin typeface="Courier New" pitchFamily="49" charset="0"/>
                  <a:cs typeface="Courier New" pitchFamily="49" charset="0"/>
                </a:rPr>
                <a:t>}</a:t>
              </a:r>
            </a:p>
          </p:txBody>
        </p:sp>
        <p:sp>
          <p:nvSpPr>
            <p:cNvPr id="36" name="[TextBox 12]">
              <a:extLst>
                <a:ext uri="{FF2B5EF4-FFF2-40B4-BE49-F238E27FC236}">
                  <a16:creationId xmlns:a16="http://schemas.microsoft.com/office/drawing/2014/main" id="{B4AD55B7-7F36-40C2-864F-D1622C97049B}"/>
                </a:ext>
              </a:extLst>
            </p:cNvPr>
            <p:cNvSpPr txBox="1"/>
            <p:nvPr/>
          </p:nvSpPr>
          <p:spPr>
            <a:xfrm>
              <a:off x="6293173" y="6276779"/>
              <a:ext cx="2113848" cy="369332"/>
            </a:xfrm>
            <a:prstGeom prst="rect">
              <a:avLst/>
            </a:prstGeom>
            <a:solidFill>
              <a:srgbClr val="FFFF99"/>
            </a:solidFill>
            <a:ln>
              <a:solidFill>
                <a:schemeClr val="tx1"/>
              </a:solidFill>
            </a:ln>
          </p:spPr>
          <p:txBody>
            <a:bodyPr wrap="square" rtlCol="0">
              <a:spAutoFit/>
            </a:bodyPr>
            <a:lstStyle/>
            <a:p>
              <a:r>
                <a:rPr lang="en-US" err="1"/>
                <a:t>SwapCorrect.c</a:t>
              </a:r>
              <a:endParaRPr lang="en-SG"/>
            </a:p>
          </p:txBody>
        </p:sp>
      </p:grpSp>
      <p:sp>
        <p:nvSpPr>
          <p:cNvPr id="91" name="Rounded Rectangle 1">
            <a:extLst>
              <a:ext uri="{FF2B5EF4-FFF2-40B4-BE49-F238E27FC236}">
                <a16:creationId xmlns:a16="http://schemas.microsoft.com/office/drawing/2014/main" id="{0AC6A3A1-6422-48B5-93E6-94313431EAC6}"/>
              </a:ext>
            </a:extLst>
          </p:cNvPr>
          <p:cNvSpPr/>
          <p:nvPr/>
        </p:nvSpPr>
        <p:spPr>
          <a:xfrm>
            <a:off x="3210560" y="3994976"/>
            <a:ext cx="1056641" cy="2680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50">
            <a:extLst>
              <a:ext uri="{FF2B5EF4-FFF2-40B4-BE49-F238E27FC236}">
                <a16:creationId xmlns:a16="http://schemas.microsoft.com/office/drawing/2014/main" id="{AFBA5FBC-5EEE-467D-95C8-8ECA32EEEBF3}"/>
              </a:ext>
            </a:extLst>
          </p:cNvPr>
          <p:cNvSpPr/>
          <p:nvPr/>
        </p:nvSpPr>
        <p:spPr>
          <a:xfrm>
            <a:off x="3458640" y="2127797"/>
            <a:ext cx="1825327" cy="3385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51">
            <a:extLst>
              <a:ext uri="{FF2B5EF4-FFF2-40B4-BE49-F238E27FC236}">
                <a16:creationId xmlns:a16="http://schemas.microsoft.com/office/drawing/2014/main" id="{FE0B0DD0-56AE-4C6E-A214-60D45C00C21F}"/>
              </a:ext>
            </a:extLst>
          </p:cNvPr>
          <p:cNvSpPr/>
          <p:nvPr/>
        </p:nvSpPr>
        <p:spPr>
          <a:xfrm>
            <a:off x="3451765" y="5333183"/>
            <a:ext cx="2852783" cy="3385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C5215F6D-17F7-46EE-A569-9AFB7D04E8A5}"/>
              </a:ext>
            </a:extLst>
          </p:cNvPr>
          <p:cNvGrpSpPr/>
          <p:nvPr/>
        </p:nvGrpSpPr>
        <p:grpSpPr>
          <a:xfrm>
            <a:off x="6272575" y="1833405"/>
            <a:ext cx="3845545" cy="502153"/>
            <a:chOff x="4859829" y="1058143"/>
            <a:chExt cx="3845545" cy="502153"/>
          </a:xfrm>
        </p:grpSpPr>
        <p:sp>
          <p:nvSpPr>
            <p:cNvPr id="126" name="[TextBox 3]">
              <a:extLst>
                <a:ext uri="{FF2B5EF4-FFF2-40B4-BE49-F238E27FC236}">
                  <a16:creationId xmlns:a16="http://schemas.microsoft.com/office/drawing/2014/main" id="{DF87E16F-AA53-4DBB-8489-C6E86CD7A5A4}"/>
                </a:ext>
              </a:extLst>
            </p:cNvPr>
            <p:cNvSpPr txBox="1"/>
            <p:nvPr/>
          </p:nvSpPr>
          <p:spPr>
            <a:xfrm>
              <a:off x="4859829" y="1085229"/>
              <a:ext cx="1376675" cy="400110"/>
            </a:xfrm>
            <a:prstGeom prst="rect">
              <a:avLst/>
            </a:prstGeom>
            <a:noFill/>
          </p:spPr>
          <p:txBody>
            <a:bodyPr wrap="square" rtlCol="0">
              <a:spAutoFit/>
            </a:bodyPr>
            <a:lstStyle/>
            <a:p>
              <a:r>
                <a:rPr lang="en-US" sz="2000"/>
                <a:t>In main():</a:t>
              </a:r>
            </a:p>
          </p:txBody>
        </p:sp>
        <p:grpSp>
          <p:nvGrpSpPr>
            <p:cNvPr id="127" name="[Group 23]">
              <a:extLst>
                <a:ext uri="{FF2B5EF4-FFF2-40B4-BE49-F238E27FC236}">
                  <a16:creationId xmlns:a16="http://schemas.microsoft.com/office/drawing/2014/main" id="{094E6355-E177-4EE1-A6DD-EF4C638C4EA5}"/>
                </a:ext>
              </a:extLst>
            </p:cNvPr>
            <p:cNvGrpSpPr/>
            <p:nvPr/>
          </p:nvGrpSpPr>
          <p:grpSpPr>
            <a:xfrm>
              <a:off x="6110603" y="1058143"/>
              <a:ext cx="2594771" cy="502153"/>
              <a:chOff x="4755470" y="2158620"/>
              <a:chExt cx="2594771" cy="502153"/>
            </a:xfrm>
          </p:grpSpPr>
          <p:grpSp>
            <p:nvGrpSpPr>
              <p:cNvPr id="128" name="Group 127">
                <a:extLst>
                  <a:ext uri="{FF2B5EF4-FFF2-40B4-BE49-F238E27FC236}">
                    <a16:creationId xmlns:a16="http://schemas.microsoft.com/office/drawing/2014/main" id="{C0DC97D2-7378-432A-8254-7F323164E58B}"/>
                  </a:ext>
                </a:extLst>
              </p:cNvPr>
              <p:cNvGrpSpPr/>
              <p:nvPr/>
            </p:nvGrpSpPr>
            <p:grpSpPr>
              <a:xfrm>
                <a:off x="4755470" y="2158620"/>
                <a:ext cx="1165384" cy="502153"/>
                <a:chOff x="4755470" y="2158620"/>
                <a:chExt cx="1165384" cy="502153"/>
              </a:xfrm>
            </p:grpSpPr>
            <p:grpSp>
              <p:nvGrpSpPr>
                <p:cNvPr id="134" name="Group 133">
                  <a:extLst>
                    <a:ext uri="{FF2B5EF4-FFF2-40B4-BE49-F238E27FC236}">
                      <a16:creationId xmlns:a16="http://schemas.microsoft.com/office/drawing/2014/main" id="{B024512A-77CE-4151-9D40-07095D767966}"/>
                    </a:ext>
                  </a:extLst>
                </p:cNvPr>
                <p:cNvGrpSpPr/>
                <p:nvPr/>
              </p:nvGrpSpPr>
              <p:grpSpPr>
                <a:xfrm>
                  <a:off x="5172501" y="2268049"/>
                  <a:ext cx="748353" cy="392724"/>
                  <a:chOff x="5172501" y="2268049"/>
                  <a:chExt cx="748353" cy="392724"/>
                </a:xfrm>
              </p:grpSpPr>
              <p:sp>
                <p:nvSpPr>
                  <p:cNvPr id="136" name="TextBox 135">
                    <a:extLst>
                      <a:ext uri="{FF2B5EF4-FFF2-40B4-BE49-F238E27FC236}">
                        <a16:creationId xmlns:a16="http://schemas.microsoft.com/office/drawing/2014/main" id="{84A4BD33-2D4E-4925-9ED7-6DE1F1C3398C}"/>
                      </a:ext>
                    </a:extLst>
                  </p:cNvPr>
                  <p:cNvSpPr txBox="1"/>
                  <p:nvPr/>
                </p:nvSpPr>
                <p:spPr>
                  <a:xfrm>
                    <a:off x="5266898" y="2268049"/>
                    <a:ext cx="559558" cy="338554"/>
                  </a:xfrm>
                  <a:prstGeom prst="rect">
                    <a:avLst/>
                  </a:prstGeom>
                  <a:noFill/>
                </p:spPr>
                <p:txBody>
                  <a:bodyPr wrap="square" rtlCol="0">
                    <a:spAutoFit/>
                  </a:bodyPr>
                  <a:lstStyle/>
                  <a:p>
                    <a:pPr algn="ctr"/>
                    <a:r>
                      <a:rPr lang="en-US" sz="1600"/>
                      <a:t>2</a:t>
                    </a:r>
                  </a:p>
                </p:txBody>
              </p:sp>
              <p:sp>
                <p:nvSpPr>
                  <p:cNvPr id="137" name="Rectangle 136">
                    <a:extLst>
                      <a:ext uri="{FF2B5EF4-FFF2-40B4-BE49-F238E27FC236}">
                        <a16:creationId xmlns:a16="http://schemas.microsoft.com/office/drawing/2014/main" id="{66917C31-AED0-4E75-9C54-9A7267D7664C}"/>
                      </a:ext>
                    </a:extLst>
                  </p:cNvPr>
                  <p:cNvSpPr/>
                  <p:nvPr/>
                </p:nvSpPr>
                <p:spPr>
                  <a:xfrm>
                    <a:off x="5172501" y="2268049"/>
                    <a:ext cx="748353" cy="3927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sp>
              <p:nvSpPr>
                <p:cNvPr id="135" name="TextBox 134">
                  <a:extLst>
                    <a:ext uri="{FF2B5EF4-FFF2-40B4-BE49-F238E27FC236}">
                      <a16:creationId xmlns:a16="http://schemas.microsoft.com/office/drawing/2014/main" id="{13BC5239-9948-470B-92B4-EDEDC33BB809}"/>
                    </a:ext>
                  </a:extLst>
                </p:cNvPr>
                <p:cNvSpPr txBox="1"/>
                <p:nvPr/>
              </p:nvSpPr>
              <p:spPr>
                <a:xfrm>
                  <a:off x="4755470" y="2158620"/>
                  <a:ext cx="511428" cy="338554"/>
                </a:xfrm>
                <a:prstGeom prst="rect">
                  <a:avLst/>
                </a:prstGeom>
                <a:noFill/>
              </p:spPr>
              <p:txBody>
                <a:bodyPr wrap="square" rtlCol="0">
                  <a:spAutoFit/>
                </a:bodyPr>
                <a:lstStyle/>
                <a:p>
                  <a:pPr algn="ctr"/>
                  <a:r>
                    <a:rPr lang="en-US" sz="1600"/>
                    <a:t>a</a:t>
                  </a:r>
                </a:p>
              </p:txBody>
            </p:sp>
          </p:grpSp>
          <p:grpSp>
            <p:nvGrpSpPr>
              <p:cNvPr id="129" name="Group 128">
                <a:extLst>
                  <a:ext uri="{FF2B5EF4-FFF2-40B4-BE49-F238E27FC236}">
                    <a16:creationId xmlns:a16="http://schemas.microsoft.com/office/drawing/2014/main" id="{16DFA66E-5346-407B-B9CF-78EA5B27CA8B}"/>
                  </a:ext>
                </a:extLst>
              </p:cNvPr>
              <p:cNvGrpSpPr/>
              <p:nvPr/>
            </p:nvGrpSpPr>
            <p:grpSpPr>
              <a:xfrm>
                <a:off x="6299921" y="2158620"/>
                <a:ext cx="1050320" cy="502153"/>
                <a:chOff x="6299921" y="2158620"/>
                <a:chExt cx="1050320" cy="502153"/>
              </a:xfrm>
            </p:grpSpPr>
            <p:grpSp>
              <p:nvGrpSpPr>
                <p:cNvPr id="130" name="Group 129">
                  <a:extLst>
                    <a:ext uri="{FF2B5EF4-FFF2-40B4-BE49-F238E27FC236}">
                      <a16:creationId xmlns:a16="http://schemas.microsoft.com/office/drawing/2014/main" id="{79B692A1-DC2A-4F41-8E5C-CCB00210C7D8}"/>
                    </a:ext>
                  </a:extLst>
                </p:cNvPr>
                <p:cNvGrpSpPr/>
                <p:nvPr/>
              </p:nvGrpSpPr>
              <p:grpSpPr>
                <a:xfrm>
                  <a:off x="6601888" y="2268049"/>
                  <a:ext cx="748353" cy="392724"/>
                  <a:chOff x="6601888" y="2235783"/>
                  <a:chExt cx="748353" cy="392724"/>
                </a:xfrm>
              </p:grpSpPr>
              <p:sp>
                <p:nvSpPr>
                  <p:cNvPr id="132" name="TextBox 131">
                    <a:extLst>
                      <a:ext uri="{FF2B5EF4-FFF2-40B4-BE49-F238E27FC236}">
                        <a16:creationId xmlns:a16="http://schemas.microsoft.com/office/drawing/2014/main" id="{4465792D-A780-430B-99BA-5D82028C571C}"/>
                      </a:ext>
                    </a:extLst>
                  </p:cNvPr>
                  <p:cNvSpPr txBox="1"/>
                  <p:nvPr/>
                </p:nvSpPr>
                <p:spPr>
                  <a:xfrm>
                    <a:off x="6684980" y="2235783"/>
                    <a:ext cx="559558" cy="338554"/>
                  </a:xfrm>
                  <a:prstGeom prst="rect">
                    <a:avLst/>
                  </a:prstGeom>
                  <a:noFill/>
                </p:spPr>
                <p:txBody>
                  <a:bodyPr wrap="square" rtlCol="0">
                    <a:spAutoFit/>
                  </a:bodyPr>
                  <a:lstStyle/>
                  <a:p>
                    <a:pPr algn="ctr"/>
                    <a:r>
                      <a:rPr lang="en-US" sz="1600"/>
                      <a:t>3</a:t>
                    </a:r>
                  </a:p>
                </p:txBody>
              </p:sp>
              <p:sp>
                <p:nvSpPr>
                  <p:cNvPr id="133" name="Rectangle 132">
                    <a:extLst>
                      <a:ext uri="{FF2B5EF4-FFF2-40B4-BE49-F238E27FC236}">
                        <a16:creationId xmlns:a16="http://schemas.microsoft.com/office/drawing/2014/main" id="{443C1424-18C6-44A0-A932-D77CBF8F63F7}"/>
                      </a:ext>
                    </a:extLst>
                  </p:cNvPr>
                  <p:cNvSpPr/>
                  <p:nvPr/>
                </p:nvSpPr>
                <p:spPr>
                  <a:xfrm>
                    <a:off x="6601888" y="2235783"/>
                    <a:ext cx="748353" cy="3927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sp>
              <p:nvSpPr>
                <p:cNvPr id="131" name="TextBox 130">
                  <a:extLst>
                    <a:ext uri="{FF2B5EF4-FFF2-40B4-BE49-F238E27FC236}">
                      <a16:creationId xmlns:a16="http://schemas.microsoft.com/office/drawing/2014/main" id="{83D97C45-8DD7-472A-9657-B7644C13DFE2}"/>
                    </a:ext>
                  </a:extLst>
                </p:cNvPr>
                <p:cNvSpPr txBox="1"/>
                <p:nvPr/>
              </p:nvSpPr>
              <p:spPr>
                <a:xfrm>
                  <a:off x="6299921" y="2158620"/>
                  <a:ext cx="355421" cy="338554"/>
                </a:xfrm>
                <a:prstGeom prst="rect">
                  <a:avLst/>
                </a:prstGeom>
                <a:noFill/>
              </p:spPr>
              <p:txBody>
                <a:bodyPr wrap="square" rtlCol="0">
                  <a:spAutoFit/>
                </a:bodyPr>
                <a:lstStyle/>
                <a:p>
                  <a:pPr algn="ctr"/>
                  <a:r>
                    <a:rPr lang="en-US" sz="1600"/>
                    <a:t>b</a:t>
                  </a:r>
                </a:p>
              </p:txBody>
            </p:sp>
          </p:grpSp>
        </p:grpSp>
      </p:grpSp>
      <p:grpSp>
        <p:nvGrpSpPr>
          <p:cNvPr id="138" name="Group 137">
            <a:extLst>
              <a:ext uri="{FF2B5EF4-FFF2-40B4-BE49-F238E27FC236}">
                <a16:creationId xmlns:a16="http://schemas.microsoft.com/office/drawing/2014/main" id="{5793EB51-7126-42D8-842B-423BAC44B0A7}"/>
              </a:ext>
            </a:extLst>
          </p:cNvPr>
          <p:cNvGrpSpPr/>
          <p:nvPr/>
        </p:nvGrpSpPr>
        <p:grpSpPr>
          <a:xfrm>
            <a:off x="6216461" y="2749910"/>
            <a:ext cx="3901659" cy="428693"/>
            <a:chOff x="4803715" y="1974648"/>
            <a:chExt cx="3901659" cy="428693"/>
          </a:xfrm>
        </p:grpSpPr>
        <p:sp>
          <p:nvSpPr>
            <p:cNvPr id="139" name="[TextBox 22]">
              <a:extLst>
                <a:ext uri="{FF2B5EF4-FFF2-40B4-BE49-F238E27FC236}">
                  <a16:creationId xmlns:a16="http://schemas.microsoft.com/office/drawing/2014/main" id="{B6128466-85C8-4162-B6E2-4396DE6F8E61}"/>
                </a:ext>
              </a:extLst>
            </p:cNvPr>
            <p:cNvSpPr txBox="1"/>
            <p:nvPr/>
          </p:nvSpPr>
          <p:spPr>
            <a:xfrm>
              <a:off x="4803715" y="1974648"/>
              <a:ext cx="1376675" cy="400110"/>
            </a:xfrm>
            <a:prstGeom prst="rect">
              <a:avLst/>
            </a:prstGeom>
            <a:noFill/>
          </p:spPr>
          <p:txBody>
            <a:bodyPr wrap="square" rtlCol="0">
              <a:spAutoFit/>
            </a:bodyPr>
            <a:lstStyle/>
            <a:p>
              <a:r>
                <a:rPr lang="en-US" sz="2000"/>
                <a:t>In swap():</a:t>
              </a:r>
            </a:p>
          </p:txBody>
        </p:sp>
        <p:grpSp>
          <p:nvGrpSpPr>
            <p:cNvPr id="140" name="[Group 26]">
              <a:extLst>
                <a:ext uri="{FF2B5EF4-FFF2-40B4-BE49-F238E27FC236}">
                  <a16:creationId xmlns:a16="http://schemas.microsoft.com/office/drawing/2014/main" id="{6DAE10C0-4FCB-4892-9CC4-67E9D1B3708A}"/>
                </a:ext>
              </a:extLst>
            </p:cNvPr>
            <p:cNvGrpSpPr/>
            <p:nvPr/>
          </p:nvGrpSpPr>
          <p:grpSpPr>
            <a:xfrm>
              <a:off x="5866817" y="2064786"/>
              <a:ext cx="2838557" cy="338555"/>
              <a:chOff x="4550393" y="2446310"/>
              <a:chExt cx="2838557" cy="338555"/>
            </a:xfrm>
          </p:grpSpPr>
          <p:grpSp>
            <p:nvGrpSpPr>
              <p:cNvPr id="141" name="Group 140">
                <a:extLst>
                  <a:ext uri="{FF2B5EF4-FFF2-40B4-BE49-F238E27FC236}">
                    <a16:creationId xmlns:a16="http://schemas.microsoft.com/office/drawing/2014/main" id="{0A1727C9-8B52-44A1-8542-D4009F777B9A}"/>
                  </a:ext>
                </a:extLst>
              </p:cNvPr>
              <p:cNvGrpSpPr/>
              <p:nvPr/>
            </p:nvGrpSpPr>
            <p:grpSpPr>
              <a:xfrm>
                <a:off x="4550393" y="2446310"/>
                <a:ext cx="1409170" cy="338555"/>
                <a:chOff x="4550393" y="2446310"/>
                <a:chExt cx="1409170" cy="338555"/>
              </a:xfrm>
            </p:grpSpPr>
            <p:sp>
              <p:nvSpPr>
                <p:cNvPr id="145" name="Rectangle 144">
                  <a:extLst>
                    <a:ext uri="{FF2B5EF4-FFF2-40B4-BE49-F238E27FC236}">
                      <a16:creationId xmlns:a16="http://schemas.microsoft.com/office/drawing/2014/main" id="{98B94B46-A467-4687-96D6-68F39141EDDA}"/>
                    </a:ext>
                  </a:extLst>
                </p:cNvPr>
                <p:cNvSpPr/>
                <p:nvPr/>
              </p:nvSpPr>
              <p:spPr>
                <a:xfrm>
                  <a:off x="5172501" y="2450195"/>
                  <a:ext cx="787062" cy="334670"/>
                </a:xfrm>
                <a:prstGeom prst="rect">
                  <a:avLst/>
                </a:prstGeom>
                <a:solidFill>
                  <a:srgbClr val="E6E6E6"/>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46" name="TextBox 145">
                  <a:extLst>
                    <a:ext uri="{FF2B5EF4-FFF2-40B4-BE49-F238E27FC236}">
                      <a16:creationId xmlns:a16="http://schemas.microsoft.com/office/drawing/2014/main" id="{57D13FE1-C40A-4E6C-A88E-DD41BFC0D3C6}"/>
                    </a:ext>
                  </a:extLst>
                </p:cNvPr>
                <p:cNvSpPr txBox="1"/>
                <p:nvPr/>
              </p:nvSpPr>
              <p:spPr>
                <a:xfrm>
                  <a:off x="4550393" y="2446310"/>
                  <a:ext cx="765409" cy="338554"/>
                </a:xfrm>
                <a:prstGeom prst="rect">
                  <a:avLst/>
                </a:prstGeom>
                <a:noFill/>
              </p:spPr>
              <p:txBody>
                <a:bodyPr wrap="square" rtlCol="0">
                  <a:spAutoFit/>
                </a:bodyPr>
                <a:lstStyle/>
                <a:p>
                  <a:pPr algn="ctr"/>
                  <a:r>
                    <a:rPr lang="en-US" sz="1600"/>
                    <a:t>ptr1</a:t>
                  </a:r>
                </a:p>
              </p:txBody>
            </p:sp>
          </p:grpSp>
          <p:grpSp>
            <p:nvGrpSpPr>
              <p:cNvPr id="142" name="Group 141">
                <a:extLst>
                  <a:ext uri="{FF2B5EF4-FFF2-40B4-BE49-F238E27FC236}">
                    <a16:creationId xmlns:a16="http://schemas.microsoft.com/office/drawing/2014/main" id="{8665B7F9-DEE0-41F2-815F-E72EE4A755F4}"/>
                  </a:ext>
                </a:extLst>
              </p:cNvPr>
              <p:cNvGrpSpPr/>
              <p:nvPr/>
            </p:nvGrpSpPr>
            <p:grpSpPr>
              <a:xfrm>
                <a:off x="6058389" y="2446310"/>
                <a:ext cx="1330561" cy="338555"/>
                <a:chOff x="6058389" y="2446310"/>
                <a:chExt cx="1330561" cy="338555"/>
              </a:xfrm>
            </p:grpSpPr>
            <p:sp>
              <p:nvSpPr>
                <p:cNvPr id="143" name="Rectangle 142">
                  <a:extLst>
                    <a:ext uri="{FF2B5EF4-FFF2-40B4-BE49-F238E27FC236}">
                      <a16:creationId xmlns:a16="http://schemas.microsoft.com/office/drawing/2014/main" id="{F1EB9107-15AC-4AB4-AC58-D9416501DD6C}"/>
                    </a:ext>
                  </a:extLst>
                </p:cNvPr>
                <p:cNvSpPr/>
                <p:nvPr/>
              </p:nvSpPr>
              <p:spPr>
                <a:xfrm>
                  <a:off x="6640598" y="2450194"/>
                  <a:ext cx="748352" cy="334671"/>
                </a:xfrm>
                <a:prstGeom prst="rect">
                  <a:avLst/>
                </a:prstGeom>
                <a:solidFill>
                  <a:srgbClr val="E6E6E6"/>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44" name="TextBox 143">
                  <a:extLst>
                    <a:ext uri="{FF2B5EF4-FFF2-40B4-BE49-F238E27FC236}">
                      <a16:creationId xmlns:a16="http://schemas.microsoft.com/office/drawing/2014/main" id="{45B05446-CBBE-4929-9889-D281A598BF3B}"/>
                    </a:ext>
                  </a:extLst>
                </p:cNvPr>
                <p:cNvSpPr txBox="1"/>
                <p:nvPr/>
              </p:nvSpPr>
              <p:spPr>
                <a:xfrm>
                  <a:off x="6058389" y="2446310"/>
                  <a:ext cx="665300" cy="338554"/>
                </a:xfrm>
                <a:prstGeom prst="rect">
                  <a:avLst/>
                </a:prstGeom>
                <a:noFill/>
              </p:spPr>
              <p:txBody>
                <a:bodyPr wrap="square" rtlCol="0">
                  <a:spAutoFit/>
                </a:bodyPr>
                <a:lstStyle/>
                <a:p>
                  <a:pPr algn="ctr"/>
                  <a:r>
                    <a:rPr lang="en-US" sz="1600"/>
                    <a:t>ptr2</a:t>
                  </a:r>
                </a:p>
              </p:txBody>
            </p:sp>
          </p:grpSp>
        </p:grpSp>
      </p:grpSp>
      <p:grpSp>
        <p:nvGrpSpPr>
          <p:cNvPr id="147" name="[Group 10]">
            <a:extLst>
              <a:ext uri="{FF2B5EF4-FFF2-40B4-BE49-F238E27FC236}">
                <a16:creationId xmlns:a16="http://schemas.microsoft.com/office/drawing/2014/main" id="{98E47A5E-4A8E-449D-A87F-FE43F79469A6}"/>
              </a:ext>
            </a:extLst>
          </p:cNvPr>
          <p:cNvGrpSpPr/>
          <p:nvPr/>
        </p:nvGrpSpPr>
        <p:grpSpPr>
          <a:xfrm>
            <a:off x="8314555" y="2335558"/>
            <a:ext cx="1429388" cy="629099"/>
            <a:chOff x="5614936" y="3895366"/>
            <a:chExt cx="1429388" cy="629099"/>
          </a:xfrm>
        </p:grpSpPr>
        <p:cxnSp>
          <p:nvCxnSpPr>
            <p:cNvPr id="148" name="Straight Arrow Connector 147">
              <a:extLst>
                <a:ext uri="{FF2B5EF4-FFF2-40B4-BE49-F238E27FC236}">
                  <a16:creationId xmlns:a16="http://schemas.microsoft.com/office/drawing/2014/main" id="{7EBD2DF7-8E2B-4CB3-81F5-1B7639D0D6CE}"/>
                </a:ext>
              </a:extLst>
            </p:cNvPr>
            <p:cNvCxnSpPr/>
            <p:nvPr/>
          </p:nvCxnSpPr>
          <p:spPr>
            <a:xfrm flipV="1">
              <a:off x="5614936" y="3895366"/>
              <a:ext cx="0" cy="629099"/>
            </a:xfrm>
            <a:prstGeom prst="straightConnector1">
              <a:avLst/>
            </a:prstGeom>
            <a:ln w="28575">
              <a:solidFill>
                <a:srgbClr val="0000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92D66F83-306B-4D60-8F80-0541C1447FDE}"/>
                </a:ext>
              </a:extLst>
            </p:cNvPr>
            <p:cNvCxnSpPr/>
            <p:nvPr/>
          </p:nvCxnSpPr>
          <p:spPr>
            <a:xfrm flipV="1">
              <a:off x="7044324" y="3895366"/>
              <a:ext cx="0" cy="629099"/>
            </a:xfrm>
            <a:prstGeom prst="straightConnector1">
              <a:avLst/>
            </a:prstGeom>
            <a:ln w="28575">
              <a:solidFill>
                <a:srgbClr val="0000FF"/>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50" name="[Group 37]">
            <a:extLst>
              <a:ext uri="{FF2B5EF4-FFF2-40B4-BE49-F238E27FC236}">
                <a16:creationId xmlns:a16="http://schemas.microsoft.com/office/drawing/2014/main" id="{41D43C60-704A-4369-BE19-B9414AADE1E3}"/>
              </a:ext>
            </a:extLst>
          </p:cNvPr>
          <p:cNvGrpSpPr/>
          <p:nvPr/>
        </p:nvGrpSpPr>
        <p:grpSpPr>
          <a:xfrm>
            <a:off x="8071469" y="1989033"/>
            <a:ext cx="1757693" cy="321180"/>
            <a:chOff x="5315803" y="4178747"/>
            <a:chExt cx="1757693" cy="321180"/>
          </a:xfrm>
        </p:grpSpPr>
        <p:cxnSp>
          <p:nvCxnSpPr>
            <p:cNvPr id="151" name="Straight Connector 150">
              <a:extLst>
                <a:ext uri="{FF2B5EF4-FFF2-40B4-BE49-F238E27FC236}">
                  <a16:creationId xmlns:a16="http://schemas.microsoft.com/office/drawing/2014/main" id="{E2DB216C-B004-4C48-AF25-3A7999AAE533}"/>
                </a:ext>
              </a:extLst>
            </p:cNvPr>
            <p:cNvCxnSpPr/>
            <p:nvPr/>
          </p:nvCxnSpPr>
          <p:spPr>
            <a:xfrm flipH="1">
              <a:off x="5315803" y="4178747"/>
              <a:ext cx="448646" cy="321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12068F0-2401-4CE7-91DD-DA47D8B0F3BD}"/>
                </a:ext>
              </a:extLst>
            </p:cNvPr>
            <p:cNvCxnSpPr/>
            <p:nvPr/>
          </p:nvCxnSpPr>
          <p:spPr>
            <a:xfrm flipH="1">
              <a:off x="6764741" y="4178747"/>
              <a:ext cx="308755" cy="2938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3" name="[Group 38]">
            <a:extLst>
              <a:ext uri="{FF2B5EF4-FFF2-40B4-BE49-F238E27FC236}">
                <a16:creationId xmlns:a16="http://schemas.microsoft.com/office/drawing/2014/main" id="{79A9E90D-3D66-4518-8A0B-AC7D86DB3BFC}"/>
              </a:ext>
            </a:extLst>
          </p:cNvPr>
          <p:cNvGrpSpPr/>
          <p:nvPr/>
        </p:nvGrpSpPr>
        <p:grpSpPr>
          <a:xfrm>
            <a:off x="8187416" y="1664127"/>
            <a:ext cx="1865916" cy="338554"/>
            <a:chOff x="5205900" y="4554981"/>
            <a:chExt cx="1865916" cy="338554"/>
          </a:xfrm>
        </p:grpSpPr>
        <p:sp>
          <p:nvSpPr>
            <p:cNvPr id="154" name="TextBox 153">
              <a:extLst>
                <a:ext uri="{FF2B5EF4-FFF2-40B4-BE49-F238E27FC236}">
                  <a16:creationId xmlns:a16="http://schemas.microsoft.com/office/drawing/2014/main" id="{34F2941E-D4A0-4388-A67C-7BAAC67F3CAA}"/>
                </a:ext>
              </a:extLst>
            </p:cNvPr>
            <p:cNvSpPr txBox="1"/>
            <p:nvPr/>
          </p:nvSpPr>
          <p:spPr>
            <a:xfrm>
              <a:off x="5205900" y="4554981"/>
              <a:ext cx="559558" cy="338554"/>
            </a:xfrm>
            <a:prstGeom prst="rect">
              <a:avLst/>
            </a:prstGeom>
            <a:noFill/>
          </p:spPr>
          <p:txBody>
            <a:bodyPr wrap="square" rtlCol="0">
              <a:spAutoFit/>
            </a:bodyPr>
            <a:lstStyle/>
            <a:p>
              <a:pPr algn="ctr"/>
              <a:r>
                <a:rPr lang="en-US" sz="1600"/>
                <a:t>3</a:t>
              </a:r>
            </a:p>
          </p:txBody>
        </p:sp>
        <p:sp>
          <p:nvSpPr>
            <p:cNvPr id="155" name="TextBox 154">
              <a:extLst>
                <a:ext uri="{FF2B5EF4-FFF2-40B4-BE49-F238E27FC236}">
                  <a16:creationId xmlns:a16="http://schemas.microsoft.com/office/drawing/2014/main" id="{D0DD57FD-74AD-47CC-8138-3AFC53B4D159}"/>
                </a:ext>
              </a:extLst>
            </p:cNvPr>
            <p:cNvSpPr txBox="1"/>
            <p:nvPr/>
          </p:nvSpPr>
          <p:spPr>
            <a:xfrm>
              <a:off x="6512258" y="4554981"/>
              <a:ext cx="559558" cy="338554"/>
            </a:xfrm>
            <a:prstGeom prst="rect">
              <a:avLst/>
            </a:prstGeom>
            <a:noFill/>
          </p:spPr>
          <p:txBody>
            <a:bodyPr wrap="square" rtlCol="0">
              <a:spAutoFit/>
            </a:bodyPr>
            <a:lstStyle/>
            <a:p>
              <a:pPr algn="ctr"/>
              <a:r>
                <a:rPr lang="en-US" sz="1600"/>
                <a:t>2</a:t>
              </a:r>
            </a:p>
          </p:txBody>
        </p:sp>
      </p:grpSp>
      <p:sp>
        <p:nvSpPr>
          <p:cNvPr id="42" name="Slide Number Placeholder 6">
            <a:extLst>
              <a:ext uri="{FF2B5EF4-FFF2-40B4-BE49-F238E27FC236}">
                <a16:creationId xmlns:a16="http://schemas.microsoft.com/office/drawing/2014/main" id="{920CC133-42A0-4A96-8525-0FF2A048FCA1}"/>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13</a:t>
            </a:fld>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EBF412E-794E-4D85-B1F8-A07D8A791DD6}"/>
                  </a:ext>
                </a:extLst>
              </p14:cNvPr>
              <p14:cNvContentPartPr/>
              <p14:nvPr/>
            </p14:nvContentPartPr>
            <p14:xfrm>
              <a:off x="2351880" y="2304720"/>
              <a:ext cx="9187560" cy="4176720"/>
            </p14:xfrm>
          </p:contentPart>
        </mc:Choice>
        <mc:Fallback>
          <p:pic>
            <p:nvPicPr>
              <p:cNvPr id="2" name="Ink 1">
                <a:extLst>
                  <a:ext uri="{FF2B5EF4-FFF2-40B4-BE49-F238E27FC236}">
                    <a16:creationId xmlns:a16="http://schemas.microsoft.com/office/drawing/2014/main" id="{0EBF412E-794E-4D85-B1F8-A07D8A791DD6}"/>
                  </a:ext>
                </a:extLst>
              </p:cNvPr>
              <p:cNvPicPr/>
              <p:nvPr/>
            </p:nvPicPr>
            <p:blipFill>
              <a:blip r:embed="rId4"/>
              <a:stretch>
                <a:fillRect/>
              </a:stretch>
            </p:blipFill>
            <p:spPr>
              <a:xfrm>
                <a:off x="2342520" y="2295360"/>
                <a:ext cx="9206280" cy="4195440"/>
              </a:xfrm>
              <a:prstGeom prst="rect">
                <a:avLst/>
              </a:prstGeom>
            </p:spPr>
          </p:pic>
        </mc:Fallback>
      </mc:AlternateContent>
    </p:spTree>
    <p:extLst>
      <p:ext uri="{BB962C8B-B14F-4D97-AF65-F5344CB8AC3E}">
        <p14:creationId xmlns:p14="http://schemas.microsoft.com/office/powerpoint/2010/main" val="2934556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dissolve">
                                      <p:cBhvr>
                                        <p:cTn id="11" dur="500"/>
                                        <p:tgtEl>
                                          <p:spTgt spid="9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dissolve">
                                      <p:cBhvr>
                                        <p:cTn id="14" dur="500"/>
                                        <p:tgtEl>
                                          <p:spTgt spid="9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dissolve">
                                      <p:cBhvr>
                                        <p:cTn id="19" dur="500"/>
                                        <p:tgtEl>
                                          <p:spTgt spid="12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dissolve">
                                      <p:cBhvr>
                                        <p:cTn id="24" dur="500"/>
                                        <p:tgtEl>
                                          <p:spTgt spid="138"/>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147"/>
                                        </p:tgtEl>
                                        <p:attrNameLst>
                                          <p:attrName>style.visibility</p:attrName>
                                        </p:attrNameLst>
                                      </p:cBhvr>
                                      <p:to>
                                        <p:strVal val="visible"/>
                                      </p:to>
                                    </p:set>
                                    <p:animEffect transition="in" filter="wipe(down)">
                                      <p:cBhvr>
                                        <p:cTn id="28" dur="500"/>
                                        <p:tgtEl>
                                          <p:spTgt spid="14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dissolve">
                                      <p:cBhvr>
                                        <p:cTn id="33" dur="500"/>
                                        <p:tgtEl>
                                          <p:spTgt spid="150"/>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dissolve">
                                      <p:cBhvr>
                                        <p:cTn id="3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t>summary</a:t>
            </a:r>
          </a:p>
        </p:txBody>
      </p:sp>
      <p:sp>
        <p:nvSpPr>
          <p:cNvPr id="8" name="Subtitle 7"/>
          <p:cNvSpPr>
            <a:spLocks noGrp="1"/>
          </p:cNvSpPr>
          <p:nvPr>
            <p:ph type="subTitle" idx="1"/>
          </p:nvPr>
        </p:nvSpPr>
        <p:spPr/>
        <p:txBody>
          <a:bodyPr/>
          <a:lstStyle/>
          <a:p>
            <a:r>
              <a:rPr lang="en-US"/>
              <a:t>Arrays and Pointers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lgn="l">
              <a:defRPr/>
            </a:pPr>
            <a:r>
              <a:rPr lang="en-SG"/>
              <a:t>Recitation 2</a:t>
            </a:r>
            <a:endParaRPr lang="en-US"/>
          </a:p>
        </p:txBody>
      </p:sp>
      <p:sp>
        <p:nvSpPr>
          <p:cNvPr id="6" name="Slide Number Placeholder 5"/>
          <p:cNvSpPr>
            <a:spLocks noGrp="1"/>
          </p:cNvSpPr>
          <p:nvPr>
            <p:ph type="sldNum" sz="quarter" idx="12"/>
          </p:nvPr>
        </p:nvSpPr>
        <p:spPr/>
        <p:txBody>
          <a:bodyPr/>
          <a:lstStyle/>
          <a:p>
            <a:pPr>
              <a:defRPr/>
            </a:pPr>
            <a:r>
              <a:rPr lang="en-US"/>
              <a:t>1 - </a:t>
            </a:r>
            <a:fld id="{2E4790E1-2590-4AEE-892D-AB46A7688113}" type="slidenum">
              <a:rPr lang="en-US" smtClean="0"/>
              <a:pPr>
                <a:defRPr/>
              </a:pPr>
              <a:t>14</a:t>
            </a:fld>
            <a:endParaRPr lang="en-US"/>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BDAB747-ED9D-47BE-A5A1-7291B2C3AEAD}"/>
                  </a:ext>
                </a:extLst>
              </p14:cNvPr>
              <p14:cNvContentPartPr/>
              <p14:nvPr/>
            </p14:nvContentPartPr>
            <p14:xfrm>
              <a:off x="5181120" y="786600"/>
              <a:ext cx="4133880" cy="3103200"/>
            </p14:xfrm>
          </p:contentPart>
        </mc:Choice>
        <mc:Fallback>
          <p:pic>
            <p:nvPicPr>
              <p:cNvPr id="2" name="Ink 1">
                <a:extLst>
                  <a:ext uri="{FF2B5EF4-FFF2-40B4-BE49-F238E27FC236}">
                    <a16:creationId xmlns:a16="http://schemas.microsoft.com/office/drawing/2014/main" id="{BBDAB747-ED9D-47BE-A5A1-7291B2C3AEAD}"/>
                  </a:ext>
                </a:extLst>
              </p:cNvPr>
              <p:cNvPicPr/>
              <p:nvPr/>
            </p:nvPicPr>
            <p:blipFill>
              <a:blip r:embed="rId3"/>
              <a:stretch>
                <a:fillRect/>
              </a:stretch>
            </p:blipFill>
            <p:spPr>
              <a:xfrm>
                <a:off x="5171760" y="777240"/>
                <a:ext cx="4152600" cy="3121920"/>
              </a:xfrm>
              <a:prstGeom prst="rect">
                <a:avLst/>
              </a:prstGeom>
            </p:spPr>
          </p:pic>
        </mc:Fallback>
      </mc:AlternateContent>
    </p:spTree>
    <p:extLst>
      <p:ext uri="{BB962C8B-B14F-4D97-AF65-F5344CB8AC3E}">
        <p14:creationId xmlns:p14="http://schemas.microsoft.com/office/powerpoint/2010/main" val="36341874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Footer Placeholder 8"/>
          <p:cNvSpPr>
            <a:spLocks noGrp="1"/>
          </p:cNvSpPr>
          <p:nvPr>
            <p:ph type="ftr" sz="quarter" idx="11"/>
          </p:nvPr>
        </p:nvSpPr>
        <p:spPr>
          <a:noFill/>
        </p:spPr>
        <p:txBody>
          <a:bodyPr/>
          <a:lstStyle/>
          <a:p>
            <a:pPr algn="l"/>
            <a:r>
              <a:rPr lang="en-SG"/>
              <a:t>Lecture #5: Arrays, Strings and Structures</a:t>
            </a:r>
            <a:endParaRPr lang="en-US"/>
          </a:p>
        </p:txBody>
      </p:sp>
      <p:sp>
        <p:nvSpPr>
          <p:cNvPr id="21" name="[Date Placeholder 3]"/>
          <p:cNvSpPr>
            <a:spLocks noGrp="1"/>
          </p:cNvSpPr>
          <p:nvPr>
            <p:ph type="dt" sz="half" idx="10"/>
          </p:nvPr>
        </p:nvSpPr>
        <p:spPr>
          <a:xfrm>
            <a:off x="1981200" y="18288"/>
            <a:ext cx="2895600" cy="329184"/>
          </a:xfrm>
        </p:spPr>
        <p:txBody>
          <a:bodyPr/>
          <a:lstStyle/>
          <a:p>
            <a:pPr>
              <a:defRPr/>
            </a:pPr>
            <a:r>
              <a:rPr lang="en-US"/>
              <a:t>Aaron Tan, NUS</a:t>
            </a:r>
          </a:p>
        </p:txBody>
      </p:sp>
      <p:sp>
        <p:nvSpPr>
          <p:cNvPr id="11" name="TextBox 10">
            <a:extLst>
              <a:ext uri="{FF2B5EF4-FFF2-40B4-BE49-F238E27FC236}">
                <a16:creationId xmlns:a16="http://schemas.microsoft.com/office/drawing/2014/main" id="{1248BEBB-8CA1-4054-A38D-C28888EEEA8B}"/>
              </a:ext>
            </a:extLst>
          </p:cNvPr>
          <p:cNvSpPr txBox="1"/>
          <p:nvPr/>
        </p:nvSpPr>
        <p:spPr>
          <a:xfrm>
            <a:off x="1981200" y="587829"/>
            <a:ext cx="8229600" cy="646331"/>
          </a:xfrm>
          <a:prstGeom prst="rect">
            <a:avLst/>
          </a:prstGeom>
          <a:noFill/>
        </p:spPr>
        <p:txBody>
          <a:bodyPr wrap="square" rtlCol="0">
            <a:spAutoFit/>
          </a:bodyPr>
          <a:lstStyle/>
          <a:p>
            <a:r>
              <a:rPr lang="en-SG" sz="3600">
                <a:solidFill>
                  <a:srgbClr val="0000FF"/>
                </a:solidFill>
                <a:latin typeface="+mn-lt"/>
              </a:rPr>
              <a:t>2.2 Arrays and Pointers</a:t>
            </a:r>
            <a:endParaRPr lang="en-US" sz="3600">
              <a:solidFill>
                <a:srgbClr val="C00000"/>
              </a:solidFill>
              <a:latin typeface="+mn-lt"/>
            </a:endParaRPr>
          </a:p>
        </p:txBody>
      </p:sp>
      <p:sp>
        <p:nvSpPr>
          <p:cNvPr id="14" name="Slide Number Placeholder 6">
            <a:extLst>
              <a:ext uri="{FF2B5EF4-FFF2-40B4-BE49-F238E27FC236}">
                <a16:creationId xmlns:a16="http://schemas.microsoft.com/office/drawing/2014/main" id="{0689B3D1-208D-496C-8995-36CD229E6D79}"/>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15</a:t>
            </a:fld>
            <a:endParaRPr/>
          </a:p>
        </p:txBody>
      </p:sp>
      <p:sp>
        <p:nvSpPr>
          <p:cNvPr id="13" name="HighlightTextShape201406241503265130">
            <a:extLst>
              <a:ext uri="{FF2B5EF4-FFF2-40B4-BE49-F238E27FC236}">
                <a16:creationId xmlns:a16="http://schemas.microsoft.com/office/drawing/2014/main" id="{C4EC9C0A-17DE-475C-9F95-533391C43EE3}"/>
              </a:ext>
            </a:extLst>
          </p:cNvPr>
          <p:cNvSpPr>
            <a:spLocks noChangeArrowheads="1"/>
          </p:cNvSpPr>
          <p:nvPr/>
        </p:nvSpPr>
        <p:spPr bwMode="auto">
          <a:xfrm>
            <a:off x="2015320" y="1219201"/>
            <a:ext cx="8127386" cy="665284"/>
          </a:xfrm>
          <a:prstGeom prst="rect">
            <a:avLst/>
          </a:prstGeom>
          <a:noFill/>
          <a:ln w="9525">
            <a:noFill/>
            <a:miter lim="800000"/>
            <a:headEnd/>
            <a:tailEnd/>
          </a:ln>
        </p:spPr>
        <p:txBody>
          <a:bodyPr/>
          <a:lstStyle/>
          <a:p>
            <a:pPr marL="342900" indent="-342900">
              <a:spcBef>
                <a:spcPts val="1200"/>
              </a:spcBef>
              <a:buClr>
                <a:schemeClr val="tx1">
                  <a:lumMod val="90000"/>
                  <a:lumOff val="10000"/>
                </a:schemeClr>
              </a:buClr>
              <a:buSzPct val="75000"/>
              <a:buFont typeface="Wingdings" pitchFamily="2" charset="2"/>
              <a:buChar char="n"/>
            </a:pPr>
            <a:r>
              <a:rPr lang="en-GB" sz="2400"/>
              <a:t>Example: </a:t>
            </a:r>
            <a:r>
              <a:rPr lang="en-GB" sz="2400" b="1">
                <a:solidFill>
                  <a:srgbClr val="0000FF"/>
                </a:solidFill>
                <a:latin typeface="Courier New" pitchFamily="49" charset="0"/>
                <a:cs typeface="Courier New" pitchFamily="49" charset="0"/>
              </a:rPr>
              <a:t>int</a:t>
            </a:r>
            <a:r>
              <a:rPr lang="en-GB" sz="2400" b="1">
                <a:solidFill>
                  <a:srgbClr val="800000"/>
                </a:solidFill>
                <a:latin typeface="Courier New" pitchFamily="49" charset="0"/>
                <a:cs typeface="Courier New" pitchFamily="49" charset="0"/>
              </a:rPr>
              <a:t> </a:t>
            </a:r>
            <a:r>
              <a:rPr lang="en-GB" sz="2400" b="1">
                <a:latin typeface="Courier New" pitchFamily="49" charset="0"/>
                <a:cs typeface="Courier New" pitchFamily="49" charset="0"/>
              </a:rPr>
              <a:t>a[</a:t>
            </a:r>
            <a:r>
              <a:rPr lang="en-GB" sz="2400" b="1">
                <a:solidFill>
                  <a:srgbClr val="008000"/>
                </a:solidFill>
                <a:latin typeface="Courier New" pitchFamily="49" charset="0"/>
                <a:cs typeface="Courier New" pitchFamily="49" charset="0"/>
              </a:rPr>
              <a:t>10</a:t>
            </a:r>
            <a:r>
              <a:rPr lang="en-GB" sz="2400" b="1">
                <a:latin typeface="Courier New" pitchFamily="49" charset="0"/>
                <a:cs typeface="Courier New" pitchFamily="49" charset="0"/>
              </a:rPr>
              <a:t>]</a:t>
            </a:r>
            <a:r>
              <a:rPr lang="en-GB" sz="2400"/>
              <a:t> </a:t>
            </a:r>
            <a:endParaRPr lang="en-US" sz="2000"/>
          </a:p>
        </p:txBody>
      </p:sp>
      <p:sp>
        <p:nvSpPr>
          <p:cNvPr id="15" name="HighlightTextShape201406241503265130">
            <a:extLst>
              <a:ext uri="{FF2B5EF4-FFF2-40B4-BE49-F238E27FC236}">
                <a16:creationId xmlns:a16="http://schemas.microsoft.com/office/drawing/2014/main" id="{A49719CA-220F-48CB-B318-8B861345E696}"/>
              </a:ext>
            </a:extLst>
          </p:cNvPr>
          <p:cNvSpPr>
            <a:spLocks noChangeArrowheads="1"/>
          </p:cNvSpPr>
          <p:nvPr/>
        </p:nvSpPr>
        <p:spPr bwMode="auto">
          <a:xfrm>
            <a:off x="2015320" y="2690449"/>
            <a:ext cx="8127386" cy="1213337"/>
          </a:xfrm>
          <a:prstGeom prst="rect">
            <a:avLst/>
          </a:prstGeom>
          <a:noFill/>
          <a:ln w="9525">
            <a:noFill/>
            <a:miter lim="800000"/>
            <a:headEnd/>
            <a:tailEnd/>
          </a:ln>
        </p:spPr>
        <p:txBody>
          <a:bodyPr/>
          <a:lstStyle/>
          <a:p>
            <a:pPr marL="342900" indent="-342900">
              <a:spcBef>
                <a:spcPts val="1200"/>
              </a:spcBef>
              <a:buClr>
                <a:schemeClr val="tx1">
                  <a:lumMod val="90000"/>
                  <a:lumOff val="10000"/>
                </a:schemeClr>
              </a:buClr>
              <a:buSzPct val="75000"/>
              <a:buFont typeface="Wingdings" pitchFamily="2" charset="2"/>
              <a:buChar char="n"/>
            </a:pPr>
            <a:r>
              <a:rPr lang="en-GB" sz="2400"/>
              <a:t>When the array name </a:t>
            </a:r>
            <a:r>
              <a:rPr lang="en-GB" sz="2400" b="1">
                <a:solidFill>
                  <a:srgbClr val="800000"/>
                </a:solidFill>
                <a:latin typeface="Courier New" pitchFamily="49" charset="0"/>
                <a:cs typeface="Courier New" pitchFamily="49" charset="0"/>
              </a:rPr>
              <a:t>a</a:t>
            </a:r>
            <a:r>
              <a:rPr lang="en-GB" sz="2400"/>
              <a:t> appears in an expression, it </a:t>
            </a:r>
            <a:r>
              <a:rPr lang="en-GB" sz="2400">
                <a:solidFill>
                  <a:srgbClr val="0000FF"/>
                </a:solidFill>
              </a:rPr>
              <a:t>refers to the address of the first element </a:t>
            </a:r>
            <a:r>
              <a:rPr lang="en-GB" sz="2400"/>
              <a:t>(i.e. </a:t>
            </a:r>
            <a:r>
              <a:rPr lang="en-GB" sz="2400" b="1">
                <a:solidFill>
                  <a:srgbClr val="800000"/>
                </a:solidFill>
                <a:latin typeface="Courier New" pitchFamily="49" charset="0"/>
                <a:cs typeface="Courier New" pitchFamily="49" charset="0"/>
              </a:rPr>
              <a:t>&amp;a[0]</a:t>
            </a:r>
            <a:r>
              <a:rPr lang="en-GB" sz="2400"/>
              <a:t>) of that array.</a:t>
            </a:r>
            <a:endParaRPr lang="en-US" sz="2000"/>
          </a:p>
        </p:txBody>
      </p:sp>
      <p:grpSp>
        <p:nvGrpSpPr>
          <p:cNvPr id="16" name="Group 15">
            <a:extLst>
              <a:ext uri="{FF2B5EF4-FFF2-40B4-BE49-F238E27FC236}">
                <a16:creationId xmlns:a16="http://schemas.microsoft.com/office/drawing/2014/main" id="{C7FA5FC8-D92B-4360-8A12-518C57DBB727}"/>
              </a:ext>
            </a:extLst>
          </p:cNvPr>
          <p:cNvGrpSpPr/>
          <p:nvPr/>
        </p:nvGrpSpPr>
        <p:grpSpPr>
          <a:xfrm>
            <a:off x="3091655" y="1805598"/>
            <a:ext cx="5413620" cy="629489"/>
            <a:chOff x="1482725" y="1914525"/>
            <a:chExt cx="5413620" cy="629489"/>
          </a:xfrm>
        </p:grpSpPr>
        <p:grpSp>
          <p:nvGrpSpPr>
            <p:cNvPr id="17" name="Group 35">
              <a:extLst>
                <a:ext uri="{FF2B5EF4-FFF2-40B4-BE49-F238E27FC236}">
                  <a16:creationId xmlns:a16="http://schemas.microsoft.com/office/drawing/2014/main" id="{3907502A-92BE-4FB9-844A-7B7D13CB16D5}"/>
                </a:ext>
              </a:extLst>
            </p:cNvPr>
            <p:cNvGrpSpPr>
              <a:grpSpLocks/>
            </p:cNvGrpSpPr>
            <p:nvPr/>
          </p:nvGrpSpPr>
          <p:grpSpPr bwMode="auto">
            <a:xfrm>
              <a:off x="1495439" y="1914525"/>
              <a:ext cx="5400906" cy="307882"/>
              <a:chOff x="1494905" y="2069828"/>
              <a:chExt cx="5402075" cy="307766"/>
            </a:xfrm>
          </p:grpSpPr>
          <p:sp>
            <p:nvSpPr>
              <p:cNvPr id="30" name="TextBox 15">
                <a:extLst>
                  <a:ext uri="{FF2B5EF4-FFF2-40B4-BE49-F238E27FC236}">
                    <a16:creationId xmlns:a16="http://schemas.microsoft.com/office/drawing/2014/main" id="{81FF937B-5ADF-40F4-8F2E-9F3B9A0F9E0A}"/>
                  </a:ext>
                </a:extLst>
              </p:cNvPr>
              <p:cNvSpPr txBox="1">
                <a:spLocks noChangeArrowheads="1"/>
              </p:cNvSpPr>
              <p:nvPr/>
            </p:nvSpPr>
            <p:spPr bwMode="auto">
              <a:xfrm>
                <a:off x="1494905"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a[0]</a:t>
                </a:r>
                <a:endParaRPr lang="en-SG" sz="1400"/>
              </a:p>
            </p:txBody>
          </p:sp>
          <p:sp>
            <p:nvSpPr>
              <p:cNvPr id="31" name="TextBox 17">
                <a:extLst>
                  <a:ext uri="{FF2B5EF4-FFF2-40B4-BE49-F238E27FC236}">
                    <a16:creationId xmlns:a16="http://schemas.microsoft.com/office/drawing/2014/main" id="{D6011EF3-8992-4E06-996A-830B78ABD33F}"/>
                  </a:ext>
                </a:extLst>
              </p:cNvPr>
              <p:cNvSpPr txBox="1">
                <a:spLocks noChangeArrowheads="1"/>
              </p:cNvSpPr>
              <p:nvPr/>
            </p:nvSpPr>
            <p:spPr bwMode="auto">
              <a:xfrm>
                <a:off x="2033675"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a[1]</a:t>
                </a:r>
                <a:endParaRPr lang="en-SG" sz="1400"/>
              </a:p>
            </p:txBody>
          </p:sp>
          <p:sp>
            <p:nvSpPr>
              <p:cNvPr id="32" name="TextBox 19">
                <a:extLst>
                  <a:ext uri="{FF2B5EF4-FFF2-40B4-BE49-F238E27FC236}">
                    <a16:creationId xmlns:a16="http://schemas.microsoft.com/office/drawing/2014/main" id="{162A29B2-BB04-4152-B2CC-B52BA526D985}"/>
                  </a:ext>
                </a:extLst>
              </p:cNvPr>
              <p:cNvSpPr txBox="1">
                <a:spLocks noChangeArrowheads="1"/>
              </p:cNvSpPr>
              <p:nvPr/>
            </p:nvSpPr>
            <p:spPr bwMode="auto">
              <a:xfrm>
                <a:off x="2596001"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a[2]</a:t>
                </a:r>
                <a:endParaRPr lang="en-SG" sz="1400"/>
              </a:p>
            </p:txBody>
          </p:sp>
          <p:sp>
            <p:nvSpPr>
              <p:cNvPr id="33" name="TextBox 21">
                <a:extLst>
                  <a:ext uri="{FF2B5EF4-FFF2-40B4-BE49-F238E27FC236}">
                    <a16:creationId xmlns:a16="http://schemas.microsoft.com/office/drawing/2014/main" id="{F9FDA6E6-E7FF-4EB8-A80C-5229AE4EC8AC}"/>
                  </a:ext>
                </a:extLst>
              </p:cNvPr>
              <p:cNvSpPr txBox="1">
                <a:spLocks noChangeArrowheads="1"/>
              </p:cNvSpPr>
              <p:nvPr/>
            </p:nvSpPr>
            <p:spPr bwMode="auto">
              <a:xfrm>
                <a:off x="3134771"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a[3]</a:t>
                </a:r>
                <a:endParaRPr lang="en-SG" sz="1400"/>
              </a:p>
            </p:txBody>
          </p:sp>
          <p:sp>
            <p:nvSpPr>
              <p:cNvPr id="34" name="TextBox 23">
                <a:extLst>
                  <a:ext uri="{FF2B5EF4-FFF2-40B4-BE49-F238E27FC236}">
                    <a16:creationId xmlns:a16="http://schemas.microsoft.com/office/drawing/2014/main" id="{C7858E92-A3D9-43E3-A67C-02A7C7021D97}"/>
                  </a:ext>
                </a:extLst>
              </p:cNvPr>
              <p:cNvSpPr txBox="1">
                <a:spLocks noChangeArrowheads="1"/>
              </p:cNvSpPr>
              <p:nvPr/>
            </p:nvSpPr>
            <p:spPr bwMode="auto">
              <a:xfrm>
                <a:off x="3693288"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a[4]</a:t>
                </a:r>
                <a:endParaRPr lang="en-SG" sz="1400"/>
              </a:p>
            </p:txBody>
          </p:sp>
          <p:sp>
            <p:nvSpPr>
              <p:cNvPr id="35" name="TextBox 25">
                <a:extLst>
                  <a:ext uri="{FF2B5EF4-FFF2-40B4-BE49-F238E27FC236}">
                    <a16:creationId xmlns:a16="http://schemas.microsoft.com/office/drawing/2014/main" id="{AAAE25B7-2F75-4398-A2C5-D8A95A39D75A}"/>
                  </a:ext>
                </a:extLst>
              </p:cNvPr>
              <p:cNvSpPr txBox="1">
                <a:spLocks noChangeArrowheads="1"/>
              </p:cNvSpPr>
              <p:nvPr/>
            </p:nvSpPr>
            <p:spPr bwMode="auto">
              <a:xfrm>
                <a:off x="4232058"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a[5]</a:t>
                </a:r>
                <a:endParaRPr lang="en-SG" sz="1400"/>
              </a:p>
            </p:txBody>
          </p:sp>
          <p:sp>
            <p:nvSpPr>
              <p:cNvPr id="36" name="TextBox 35">
                <a:extLst>
                  <a:ext uri="{FF2B5EF4-FFF2-40B4-BE49-F238E27FC236}">
                    <a16:creationId xmlns:a16="http://schemas.microsoft.com/office/drawing/2014/main" id="{64811868-6E90-4352-91BC-B4FE0EB0D10B}"/>
                  </a:ext>
                </a:extLst>
              </p:cNvPr>
              <p:cNvSpPr txBox="1">
                <a:spLocks noChangeArrowheads="1"/>
              </p:cNvSpPr>
              <p:nvPr/>
            </p:nvSpPr>
            <p:spPr bwMode="auto">
              <a:xfrm>
                <a:off x="4771524"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a[6]</a:t>
                </a:r>
                <a:endParaRPr lang="en-SG" sz="1400"/>
              </a:p>
            </p:txBody>
          </p:sp>
          <p:sp>
            <p:nvSpPr>
              <p:cNvPr id="37" name="TextBox 36">
                <a:extLst>
                  <a:ext uri="{FF2B5EF4-FFF2-40B4-BE49-F238E27FC236}">
                    <a16:creationId xmlns:a16="http://schemas.microsoft.com/office/drawing/2014/main" id="{EF5379C0-9DF3-4479-BDD4-72D7D8F82242}"/>
                  </a:ext>
                </a:extLst>
              </p:cNvPr>
              <p:cNvSpPr txBox="1">
                <a:spLocks noChangeArrowheads="1"/>
              </p:cNvSpPr>
              <p:nvPr/>
            </p:nvSpPr>
            <p:spPr bwMode="auto">
              <a:xfrm>
                <a:off x="5310294"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a[7]</a:t>
                </a:r>
                <a:endParaRPr lang="en-SG" sz="1400"/>
              </a:p>
            </p:txBody>
          </p:sp>
          <p:sp>
            <p:nvSpPr>
              <p:cNvPr id="38" name="TextBox 37">
                <a:extLst>
                  <a:ext uri="{FF2B5EF4-FFF2-40B4-BE49-F238E27FC236}">
                    <a16:creationId xmlns:a16="http://schemas.microsoft.com/office/drawing/2014/main" id="{069C3FFF-8DF6-41FA-B1F7-9DBBE5F5EDB0}"/>
                  </a:ext>
                </a:extLst>
              </p:cNvPr>
              <p:cNvSpPr txBox="1">
                <a:spLocks noChangeArrowheads="1"/>
              </p:cNvSpPr>
              <p:nvPr/>
            </p:nvSpPr>
            <p:spPr bwMode="auto">
              <a:xfrm>
                <a:off x="5868810"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a[8]</a:t>
                </a:r>
                <a:endParaRPr lang="en-SG" sz="1400"/>
              </a:p>
            </p:txBody>
          </p:sp>
          <p:sp>
            <p:nvSpPr>
              <p:cNvPr id="39" name="TextBox 38">
                <a:extLst>
                  <a:ext uri="{FF2B5EF4-FFF2-40B4-BE49-F238E27FC236}">
                    <a16:creationId xmlns:a16="http://schemas.microsoft.com/office/drawing/2014/main" id="{F3D13BFF-E780-4C03-9D38-743FED49C7E6}"/>
                  </a:ext>
                </a:extLst>
              </p:cNvPr>
              <p:cNvSpPr txBox="1">
                <a:spLocks noChangeArrowheads="1"/>
              </p:cNvSpPr>
              <p:nvPr/>
            </p:nvSpPr>
            <p:spPr bwMode="auto">
              <a:xfrm>
                <a:off x="6407580" y="2069828"/>
                <a:ext cx="489400"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a[9]</a:t>
                </a:r>
                <a:endParaRPr lang="en-SG" sz="1400"/>
              </a:p>
            </p:txBody>
          </p:sp>
        </p:grpSp>
        <p:grpSp>
          <p:nvGrpSpPr>
            <p:cNvPr id="18" name="Group 17">
              <a:extLst>
                <a:ext uri="{FF2B5EF4-FFF2-40B4-BE49-F238E27FC236}">
                  <a16:creationId xmlns:a16="http://schemas.microsoft.com/office/drawing/2014/main" id="{98FC2F26-3A68-4FE3-86E6-5B0EB672F732}"/>
                </a:ext>
              </a:extLst>
            </p:cNvPr>
            <p:cNvGrpSpPr/>
            <p:nvPr/>
          </p:nvGrpSpPr>
          <p:grpSpPr>
            <a:xfrm>
              <a:off x="1482725" y="2200997"/>
              <a:ext cx="5390669" cy="343017"/>
              <a:chOff x="1482725" y="2200997"/>
              <a:chExt cx="5390669" cy="343017"/>
            </a:xfrm>
          </p:grpSpPr>
          <p:sp>
            <p:nvSpPr>
              <p:cNvPr id="19" name="Rectangle 6">
                <a:extLst>
                  <a:ext uri="{FF2B5EF4-FFF2-40B4-BE49-F238E27FC236}">
                    <a16:creationId xmlns:a16="http://schemas.microsoft.com/office/drawing/2014/main" id="{E0CAD296-0E10-4B40-9840-28BF95615DA4}"/>
                  </a:ext>
                </a:extLst>
              </p:cNvPr>
              <p:cNvSpPr>
                <a:spLocks noChangeArrowheads="1"/>
              </p:cNvSpPr>
              <p:nvPr/>
            </p:nvSpPr>
            <p:spPr bwMode="auto">
              <a:xfrm>
                <a:off x="1482725"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20" name="Rectangle 16">
                <a:extLst>
                  <a:ext uri="{FF2B5EF4-FFF2-40B4-BE49-F238E27FC236}">
                    <a16:creationId xmlns:a16="http://schemas.microsoft.com/office/drawing/2014/main" id="{6818BCCB-C998-4797-88EA-C4F3E6064B7A}"/>
                  </a:ext>
                </a:extLst>
              </p:cNvPr>
              <p:cNvSpPr>
                <a:spLocks noChangeArrowheads="1"/>
              </p:cNvSpPr>
              <p:nvPr/>
            </p:nvSpPr>
            <p:spPr bwMode="auto">
              <a:xfrm>
                <a:off x="2022532"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22" name="Rectangle 18">
                <a:extLst>
                  <a:ext uri="{FF2B5EF4-FFF2-40B4-BE49-F238E27FC236}">
                    <a16:creationId xmlns:a16="http://schemas.microsoft.com/office/drawing/2014/main" id="{A0AD9C4B-BB7E-4634-947F-7BA793E155DB}"/>
                  </a:ext>
                </a:extLst>
              </p:cNvPr>
              <p:cNvSpPr>
                <a:spLocks noChangeArrowheads="1"/>
              </p:cNvSpPr>
              <p:nvPr/>
            </p:nvSpPr>
            <p:spPr bwMode="auto">
              <a:xfrm>
                <a:off x="2563035"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23" name="Rectangle 20">
                <a:extLst>
                  <a:ext uri="{FF2B5EF4-FFF2-40B4-BE49-F238E27FC236}">
                    <a16:creationId xmlns:a16="http://schemas.microsoft.com/office/drawing/2014/main" id="{2BC145FB-77D5-421B-8D4E-E7D3F99ADBC1}"/>
                  </a:ext>
                </a:extLst>
              </p:cNvPr>
              <p:cNvSpPr>
                <a:spLocks noChangeArrowheads="1"/>
              </p:cNvSpPr>
              <p:nvPr/>
            </p:nvSpPr>
            <p:spPr bwMode="auto">
              <a:xfrm>
                <a:off x="3102841"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24" name="Rectangle 23">
                <a:extLst>
                  <a:ext uri="{FF2B5EF4-FFF2-40B4-BE49-F238E27FC236}">
                    <a16:creationId xmlns:a16="http://schemas.microsoft.com/office/drawing/2014/main" id="{C3741236-CA46-44F7-997B-F7746BB68769}"/>
                  </a:ext>
                </a:extLst>
              </p:cNvPr>
              <p:cNvSpPr>
                <a:spLocks noChangeArrowheads="1"/>
              </p:cNvSpPr>
              <p:nvPr/>
            </p:nvSpPr>
            <p:spPr bwMode="auto">
              <a:xfrm>
                <a:off x="3639535"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25" name="Rectangle 6">
                <a:extLst>
                  <a:ext uri="{FF2B5EF4-FFF2-40B4-BE49-F238E27FC236}">
                    <a16:creationId xmlns:a16="http://schemas.microsoft.com/office/drawing/2014/main" id="{8CC2B24E-C089-43D6-AEF5-13374F32D246}"/>
                  </a:ext>
                </a:extLst>
              </p:cNvPr>
              <p:cNvSpPr>
                <a:spLocks noChangeArrowheads="1"/>
              </p:cNvSpPr>
              <p:nvPr/>
            </p:nvSpPr>
            <p:spPr bwMode="auto">
              <a:xfrm>
                <a:off x="4179487"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26" name="Rectangle 16">
                <a:extLst>
                  <a:ext uri="{FF2B5EF4-FFF2-40B4-BE49-F238E27FC236}">
                    <a16:creationId xmlns:a16="http://schemas.microsoft.com/office/drawing/2014/main" id="{82EEDDBD-9837-4D96-BC2F-73D49B9ADF34}"/>
                  </a:ext>
                </a:extLst>
              </p:cNvPr>
              <p:cNvSpPr>
                <a:spLocks noChangeArrowheads="1"/>
              </p:cNvSpPr>
              <p:nvPr/>
            </p:nvSpPr>
            <p:spPr bwMode="auto">
              <a:xfrm>
                <a:off x="4719293"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27" name="Rectangle 18">
                <a:extLst>
                  <a:ext uri="{FF2B5EF4-FFF2-40B4-BE49-F238E27FC236}">
                    <a16:creationId xmlns:a16="http://schemas.microsoft.com/office/drawing/2014/main" id="{E55393C4-8A22-46A1-89B9-1520BD0D0FEB}"/>
                  </a:ext>
                </a:extLst>
              </p:cNvPr>
              <p:cNvSpPr>
                <a:spLocks noChangeArrowheads="1"/>
              </p:cNvSpPr>
              <p:nvPr/>
            </p:nvSpPr>
            <p:spPr bwMode="auto">
              <a:xfrm>
                <a:off x="5259796"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28" name="Rectangle 20">
                <a:extLst>
                  <a:ext uri="{FF2B5EF4-FFF2-40B4-BE49-F238E27FC236}">
                    <a16:creationId xmlns:a16="http://schemas.microsoft.com/office/drawing/2014/main" id="{4C3D7308-1711-4204-BD54-0F23BC1DE733}"/>
                  </a:ext>
                </a:extLst>
              </p:cNvPr>
              <p:cNvSpPr>
                <a:spLocks noChangeArrowheads="1"/>
              </p:cNvSpPr>
              <p:nvPr/>
            </p:nvSpPr>
            <p:spPr bwMode="auto">
              <a:xfrm>
                <a:off x="5799603"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29" name="Rectangle 22">
                <a:extLst>
                  <a:ext uri="{FF2B5EF4-FFF2-40B4-BE49-F238E27FC236}">
                    <a16:creationId xmlns:a16="http://schemas.microsoft.com/office/drawing/2014/main" id="{00E1506A-A2D3-4E60-B48F-80DB7AFBA3B3}"/>
                  </a:ext>
                </a:extLst>
              </p:cNvPr>
              <p:cNvSpPr>
                <a:spLocks noChangeArrowheads="1"/>
              </p:cNvSpPr>
              <p:nvPr/>
            </p:nvSpPr>
            <p:spPr bwMode="auto">
              <a:xfrm>
                <a:off x="6336297" y="2200997"/>
                <a:ext cx="537097" cy="343017"/>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grpSp>
      </p:grpSp>
      <p:sp>
        <p:nvSpPr>
          <p:cNvPr id="40" name="TextBox 39">
            <a:extLst>
              <a:ext uri="{FF2B5EF4-FFF2-40B4-BE49-F238E27FC236}">
                <a16:creationId xmlns:a16="http://schemas.microsoft.com/office/drawing/2014/main" id="{BD853415-F715-44A3-80B6-3BD3E560A879}"/>
              </a:ext>
            </a:extLst>
          </p:cNvPr>
          <p:cNvSpPr txBox="1"/>
          <p:nvPr/>
        </p:nvSpPr>
        <p:spPr>
          <a:xfrm>
            <a:off x="2921890" y="3933056"/>
            <a:ext cx="3807726" cy="132343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tabLst>
                <a:tab pos="347663" algn="l"/>
                <a:tab pos="682625" algn="l"/>
                <a:tab pos="1030288" algn="l"/>
              </a:tabLst>
              <a:defRPr/>
            </a:pPr>
            <a:r>
              <a:rPr lang="en-US" sz="2000" b="1" err="1">
                <a:solidFill>
                  <a:srgbClr val="0000FF"/>
                </a:solidFill>
                <a:latin typeface="Courier New" pitchFamily="49" charset="0"/>
                <a:cs typeface="Courier New" pitchFamily="49" charset="0"/>
              </a:rPr>
              <a:t>int</a:t>
            </a:r>
            <a:r>
              <a:rPr lang="en-US" sz="2000" b="1">
                <a:solidFill>
                  <a:srgbClr val="000000"/>
                </a:solidFill>
                <a:latin typeface="Courier New" pitchFamily="49" charset="0"/>
                <a:cs typeface="Courier New" pitchFamily="49" charset="0"/>
              </a:rPr>
              <a:t> a[</a:t>
            </a:r>
            <a:r>
              <a:rPr lang="en-US" sz="2000" b="1">
                <a:solidFill>
                  <a:srgbClr val="006600"/>
                </a:solidFill>
                <a:latin typeface="Courier New" pitchFamily="49" charset="0"/>
                <a:cs typeface="Courier New" pitchFamily="49" charset="0"/>
              </a:rPr>
              <a:t>3</a:t>
            </a:r>
            <a:r>
              <a:rPr lang="en-US" sz="2000" b="1">
                <a:solidFill>
                  <a:srgbClr val="000000"/>
                </a:solidFill>
                <a:latin typeface="Courier New" pitchFamily="49" charset="0"/>
                <a:cs typeface="Courier New" pitchFamily="49" charset="0"/>
              </a:rPr>
              <a:t>];</a:t>
            </a:r>
          </a:p>
          <a:p>
            <a:pPr eaLnBrk="1" hangingPunct="1">
              <a:tabLst>
                <a:tab pos="347663" algn="l"/>
                <a:tab pos="682625" algn="l"/>
                <a:tab pos="1030288" algn="l"/>
              </a:tabLst>
              <a:defRPr/>
            </a:pPr>
            <a:r>
              <a:rPr lang="en-US" sz="2000" b="1" err="1">
                <a:solidFill>
                  <a:srgbClr val="000000"/>
                </a:solidFill>
                <a:latin typeface="Courier New" pitchFamily="49" charset="0"/>
                <a:cs typeface="Courier New" pitchFamily="49" charset="0"/>
              </a:rPr>
              <a:t>printf</a:t>
            </a:r>
            <a:r>
              <a:rPr lang="en-US" sz="2000" b="1">
                <a:solidFill>
                  <a:srgbClr val="000000"/>
                </a:solidFill>
                <a:latin typeface="Courier New" pitchFamily="49" charset="0"/>
                <a:cs typeface="Courier New" pitchFamily="49" charset="0"/>
              </a:rPr>
              <a:t>(</a:t>
            </a:r>
            <a:r>
              <a:rPr lang="en-US" sz="2000" b="1">
                <a:solidFill>
                  <a:srgbClr val="006600"/>
                </a:solidFill>
                <a:latin typeface="Courier New" pitchFamily="49" charset="0"/>
                <a:cs typeface="Courier New" pitchFamily="49" charset="0"/>
              </a:rPr>
              <a:t>"</a:t>
            </a:r>
            <a:r>
              <a:rPr lang="en-US" sz="2000" b="1">
                <a:solidFill>
                  <a:srgbClr val="FF0000"/>
                </a:solidFill>
                <a:latin typeface="Courier New" pitchFamily="49" charset="0"/>
                <a:cs typeface="Courier New" pitchFamily="49" charset="0"/>
              </a:rPr>
              <a:t>%p\n</a:t>
            </a:r>
            <a:r>
              <a:rPr lang="en-US" sz="2000" b="1">
                <a:solidFill>
                  <a:srgbClr val="006600"/>
                </a:solidFill>
                <a:latin typeface="Courier New" pitchFamily="49" charset="0"/>
                <a:cs typeface="Courier New" pitchFamily="49" charset="0"/>
              </a:rPr>
              <a:t>"</a:t>
            </a:r>
            <a:r>
              <a:rPr lang="en-US" sz="2000" b="1">
                <a:solidFill>
                  <a:srgbClr val="000000"/>
                </a:solidFill>
                <a:latin typeface="Courier New" pitchFamily="49" charset="0"/>
                <a:cs typeface="Courier New" pitchFamily="49" charset="0"/>
              </a:rPr>
              <a:t>, a);</a:t>
            </a:r>
          </a:p>
          <a:p>
            <a:pPr eaLnBrk="1" hangingPunct="1">
              <a:tabLst>
                <a:tab pos="347663" algn="l"/>
                <a:tab pos="682625" algn="l"/>
                <a:tab pos="1030288" algn="l"/>
              </a:tabLst>
              <a:defRPr/>
            </a:pPr>
            <a:r>
              <a:rPr lang="en-US" sz="2000" b="1" err="1">
                <a:solidFill>
                  <a:srgbClr val="000000"/>
                </a:solidFill>
                <a:latin typeface="Courier New" pitchFamily="49" charset="0"/>
                <a:cs typeface="Courier New" pitchFamily="49" charset="0"/>
              </a:rPr>
              <a:t>printf</a:t>
            </a:r>
            <a:r>
              <a:rPr lang="en-US" sz="2000" b="1">
                <a:solidFill>
                  <a:srgbClr val="000000"/>
                </a:solidFill>
                <a:latin typeface="Courier New" pitchFamily="49" charset="0"/>
                <a:cs typeface="Courier New" pitchFamily="49" charset="0"/>
              </a:rPr>
              <a:t>(</a:t>
            </a:r>
            <a:r>
              <a:rPr lang="en-US" sz="2000" b="1">
                <a:solidFill>
                  <a:srgbClr val="006600"/>
                </a:solidFill>
                <a:latin typeface="Courier New" pitchFamily="49" charset="0"/>
                <a:cs typeface="Courier New" pitchFamily="49" charset="0"/>
              </a:rPr>
              <a:t>"</a:t>
            </a:r>
            <a:r>
              <a:rPr lang="en-US" sz="2000" b="1">
                <a:solidFill>
                  <a:srgbClr val="FF0000"/>
                </a:solidFill>
                <a:latin typeface="Courier New" pitchFamily="49" charset="0"/>
                <a:cs typeface="Courier New" pitchFamily="49" charset="0"/>
              </a:rPr>
              <a:t>%p\n</a:t>
            </a:r>
            <a:r>
              <a:rPr lang="en-US" sz="2000" b="1">
                <a:solidFill>
                  <a:srgbClr val="006600"/>
                </a:solidFill>
                <a:latin typeface="Courier New" pitchFamily="49" charset="0"/>
                <a:cs typeface="Courier New" pitchFamily="49" charset="0"/>
              </a:rPr>
              <a:t>"</a:t>
            </a:r>
            <a:r>
              <a:rPr lang="en-US" sz="2000" b="1">
                <a:solidFill>
                  <a:srgbClr val="000000"/>
                </a:solidFill>
                <a:latin typeface="Courier New" pitchFamily="49" charset="0"/>
                <a:cs typeface="Courier New" pitchFamily="49" charset="0"/>
              </a:rPr>
              <a:t>, &amp;a[</a:t>
            </a:r>
            <a:r>
              <a:rPr lang="en-US" sz="2000" b="1">
                <a:solidFill>
                  <a:srgbClr val="006600"/>
                </a:solidFill>
                <a:latin typeface="Courier New" pitchFamily="49" charset="0"/>
                <a:cs typeface="Courier New" pitchFamily="49" charset="0"/>
              </a:rPr>
              <a:t>0</a:t>
            </a:r>
            <a:r>
              <a:rPr lang="en-US" sz="2000" b="1">
                <a:solidFill>
                  <a:srgbClr val="000000"/>
                </a:solidFill>
                <a:latin typeface="Courier New" pitchFamily="49" charset="0"/>
                <a:cs typeface="Courier New" pitchFamily="49" charset="0"/>
              </a:rPr>
              <a:t>]);</a:t>
            </a:r>
          </a:p>
          <a:p>
            <a:pPr eaLnBrk="1" hangingPunct="1">
              <a:tabLst>
                <a:tab pos="347663" algn="l"/>
                <a:tab pos="682625" algn="l"/>
                <a:tab pos="1030288" algn="l"/>
              </a:tabLst>
              <a:defRPr/>
            </a:pPr>
            <a:r>
              <a:rPr lang="en-US" sz="2000" b="1" err="1">
                <a:solidFill>
                  <a:srgbClr val="000000"/>
                </a:solidFill>
                <a:latin typeface="Courier New" pitchFamily="49" charset="0"/>
                <a:cs typeface="Courier New" pitchFamily="49" charset="0"/>
              </a:rPr>
              <a:t>printf</a:t>
            </a:r>
            <a:r>
              <a:rPr lang="en-US" sz="2000" b="1">
                <a:solidFill>
                  <a:srgbClr val="000000"/>
                </a:solidFill>
                <a:latin typeface="Courier New" pitchFamily="49" charset="0"/>
                <a:cs typeface="Courier New" pitchFamily="49" charset="0"/>
              </a:rPr>
              <a:t>(</a:t>
            </a:r>
            <a:r>
              <a:rPr lang="en-US" sz="2000" b="1">
                <a:solidFill>
                  <a:srgbClr val="006600"/>
                </a:solidFill>
                <a:latin typeface="Courier New" pitchFamily="49" charset="0"/>
                <a:cs typeface="Courier New" pitchFamily="49" charset="0"/>
              </a:rPr>
              <a:t>"</a:t>
            </a:r>
            <a:r>
              <a:rPr lang="en-US" sz="2000" b="1">
                <a:solidFill>
                  <a:srgbClr val="FF0000"/>
                </a:solidFill>
                <a:latin typeface="Courier New" pitchFamily="49" charset="0"/>
                <a:cs typeface="Courier New" pitchFamily="49" charset="0"/>
              </a:rPr>
              <a:t>%p\n</a:t>
            </a:r>
            <a:r>
              <a:rPr lang="en-US" sz="2000" b="1">
                <a:solidFill>
                  <a:srgbClr val="006600"/>
                </a:solidFill>
                <a:latin typeface="Courier New" pitchFamily="49" charset="0"/>
                <a:cs typeface="Courier New" pitchFamily="49" charset="0"/>
              </a:rPr>
              <a:t>"</a:t>
            </a:r>
            <a:r>
              <a:rPr lang="en-US" sz="2000" b="1">
                <a:solidFill>
                  <a:srgbClr val="000000"/>
                </a:solidFill>
                <a:latin typeface="Courier New" pitchFamily="49" charset="0"/>
                <a:cs typeface="Courier New" pitchFamily="49" charset="0"/>
              </a:rPr>
              <a:t>, &amp;a[</a:t>
            </a:r>
            <a:r>
              <a:rPr lang="en-US" sz="2000" b="1">
                <a:solidFill>
                  <a:srgbClr val="006600"/>
                </a:solidFill>
                <a:latin typeface="Courier New" pitchFamily="49" charset="0"/>
                <a:cs typeface="Courier New" pitchFamily="49" charset="0"/>
              </a:rPr>
              <a:t>1</a:t>
            </a:r>
            <a:r>
              <a:rPr lang="en-US" sz="2000" b="1">
                <a:solidFill>
                  <a:srgbClr val="000000"/>
                </a:solidFill>
                <a:latin typeface="Courier New" pitchFamily="49" charset="0"/>
                <a:cs typeface="Courier New" pitchFamily="49" charset="0"/>
              </a:rPr>
              <a:t>]);</a:t>
            </a:r>
          </a:p>
        </p:txBody>
      </p:sp>
      <p:sp>
        <p:nvSpPr>
          <p:cNvPr id="41" name="TextBox 40">
            <a:extLst>
              <a:ext uri="{FF2B5EF4-FFF2-40B4-BE49-F238E27FC236}">
                <a16:creationId xmlns:a16="http://schemas.microsoft.com/office/drawing/2014/main" id="{4823328C-8E30-4707-82D7-FF47EAFADABF}"/>
              </a:ext>
            </a:extLst>
          </p:cNvPr>
          <p:cNvSpPr txBox="1"/>
          <p:nvPr/>
        </p:nvSpPr>
        <p:spPr>
          <a:xfrm>
            <a:off x="7059437" y="4221933"/>
            <a:ext cx="1762179" cy="1015663"/>
          </a:xfrm>
          <a:prstGeom prst="rect">
            <a:avLst/>
          </a:prstGeom>
          <a:solidFill>
            <a:srgbClr val="99FFCC"/>
          </a:solidFill>
        </p:spPr>
        <p:style>
          <a:lnRef idx="2">
            <a:schemeClr val="accent6"/>
          </a:lnRef>
          <a:fillRef idx="1">
            <a:schemeClr val="lt1"/>
          </a:fillRef>
          <a:effectRef idx="0">
            <a:schemeClr val="accent6"/>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tabLst>
                <a:tab pos="347663" algn="l"/>
                <a:tab pos="682625" algn="l"/>
                <a:tab pos="1030288" algn="l"/>
              </a:tabLst>
              <a:defRPr/>
            </a:pPr>
            <a:r>
              <a:rPr lang="en-US" sz="2000" b="1">
                <a:solidFill>
                  <a:srgbClr val="000000"/>
                </a:solidFill>
                <a:latin typeface="Courier New" pitchFamily="49" charset="0"/>
                <a:cs typeface="Courier New" pitchFamily="49" charset="0"/>
              </a:rPr>
              <a:t>ffbff724</a:t>
            </a:r>
          </a:p>
          <a:p>
            <a:pPr eaLnBrk="1" hangingPunct="1">
              <a:tabLst>
                <a:tab pos="347663" algn="l"/>
                <a:tab pos="682625" algn="l"/>
                <a:tab pos="1030288" algn="l"/>
              </a:tabLst>
              <a:defRPr/>
            </a:pPr>
            <a:r>
              <a:rPr lang="en-US" sz="2000" b="1">
                <a:solidFill>
                  <a:srgbClr val="000000"/>
                </a:solidFill>
                <a:latin typeface="Courier New" pitchFamily="49" charset="0"/>
                <a:cs typeface="Courier New" pitchFamily="49" charset="0"/>
              </a:rPr>
              <a:t>ffbff724</a:t>
            </a:r>
          </a:p>
          <a:p>
            <a:pPr eaLnBrk="1" hangingPunct="1">
              <a:tabLst>
                <a:tab pos="347663" algn="l"/>
                <a:tab pos="682625" algn="l"/>
                <a:tab pos="1030288" algn="l"/>
              </a:tabLst>
              <a:defRPr/>
            </a:pPr>
            <a:r>
              <a:rPr lang="en-US" sz="2000" b="1">
                <a:solidFill>
                  <a:srgbClr val="000000"/>
                </a:solidFill>
                <a:latin typeface="Courier New" pitchFamily="49" charset="0"/>
                <a:cs typeface="Courier New" pitchFamily="49" charset="0"/>
              </a:rPr>
              <a:t>ffbff728</a:t>
            </a:r>
          </a:p>
        </p:txBody>
      </p:sp>
      <p:sp>
        <p:nvSpPr>
          <p:cNvPr id="42" name="TextBox 41">
            <a:extLst>
              <a:ext uri="{FF2B5EF4-FFF2-40B4-BE49-F238E27FC236}">
                <a16:creationId xmlns:a16="http://schemas.microsoft.com/office/drawing/2014/main" id="{0AA4CE4F-7F79-473B-92FC-BE3A27739511}"/>
              </a:ext>
            </a:extLst>
          </p:cNvPr>
          <p:cNvSpPr txBox="1"/>
          <p:nvPr/>
        </p:nvSpPr>
        <p:spPr>
          <a:xfrm>
            <a:off x="5706257" y="5369939"/>
            <a:ext cx="3972393" cy="923330"/>
          </a:xfrm>
          <a:prstGeom prst="rect">
            <a:avLst/>
          </a:prstGeom>
          <a:noFill/>
        </p:spPr>
        <p:txBody>
          <a:bodyPr wrap="square" rtlCol="0">
            <a:spAutoFit/>
          </a:bodyPr>
          <a:lstStyle/>
          <a:p>
            <a:r>
              <a:rPr lang="en-US"/>
              <a:t>Output varies from one run to another. Each element is of</a:t>
            </a:r>
            <a:r>
              <a:rPr lang="en-US">
                <a:solidFill>
                  <a:srgbClr val="0000FF"/>
                </a:solidFill>
              </a:rPr>
              <a:t> </a:t>
            </a:r>
            <a:r>
              <a:rPr lang="en-US" err="1">
                <a:solidFill>
                  <a:srgbClr val="0000FF"/>
                </a:solidFill>
              </a:rPr>
              <a:t>int</a:t>
            </a:r>
            <a:r>
              <a:rPr lang="en-US">
                <a:solidFill>
                  <a:srgbClr val="0000FF"/>
                </a:solidFill>
              </a:rPr>
              <a:t> </a:t>
            </a:r>
            <a:r>
              <a:rPr lang="en-US"/>
              <a:t>type, hence takes up 4 bytes (32 bits).</a:t>
            </a:r>
            <a:endParaRPr lang="en-SG"/>
          </a:p>
        </p:txBody>
      </p:sp>
      <p:grpSp>
        <p:nvGrpSpPr>
          <p:cNvPr id="43" name="Group 42">
            <a:extLst>
              <a:ext uri="{FF2B5EF4-FFF2-40B4-BE49-F238E27FC236}">
                <a16:creationId xmlns:a16="http://schemas.microsoft.com/office/drawing/2014/main" id="{C599300D-A6CF-45E7-AE0C-3BDE53F34DC6}"/>
              </a:ext>
            </a:extLst>
          </p:cNvPr>
          <p:cNvGrpSpPr/>
          <p:nvPr/>
        </p:nvGrpSpPr>
        <p:grpSpPr>
          <a:xfrm>
            <a:off x="8482324" y="3985811"/>
            <a:ext cx="1928226" cy="1200329"/>
            <a:chOff x="6958324" y="3985810"/>
            <a:chExt cx="1928226" cy="1200329"/>
          </a:xfrm>
        </p:grpSpPr>
        <p:cxnSp>
          <p:nvCxnSpPr>
            <p:cNvPr id="44" name="Straight Arrow Connector 43">
              <a:extLst>
                <a:ext uri="{FF2B5EF4-FFF2-40B4-BE49-F238E27FC236}">
                  <a16:creationId xmlns:a16="http://schemas.microsoft.com/office/drawing/2014/main" id="{ABF30A4A-C715-49A4-98F1-718D40151EB9}"/>
                </a:ext>
              </a:extLst>
            </p:cNvPr>
            <p:cNvCxnSpPr/>
            <p:nvPr/>
          </p:nvCxnSpPr>
          <p:spPr>
            <a:xfrm flipH="1" flipV="1">
              <a:off x="6958324" y="4448908"/>
              <a:ext cx="603061" cy="14586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7ED6CD-2BDE-485C-96BB-E84CBDEC97CD}"/>
                </a:ext>
              </a:extLst>
            </p:cNvPr>
            <p:cNvCxnSpPr/>
            <p:nvPr/>
          </p:nvCxnSpPr>
          <p:spPr>
            <a:xfrm flipH="1">
              <a:off x="6981276" y="4594774"/>
              <a:ext cx="580109" cy="1524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8AB70F5-7AE8-44E8-99DD-F8309B2661C0}"/>
                </a:ext>
              </a:extLst>
            </p:cNvPr>
            <p:cNvSpPr txBox="1"/>
            <p:nvPr/>
          </p:nvSpPr>
          <p:spPr>
            <a:xfrm>
              <a:off x="7561385" y="3985810"/>
              <a:ext cx="1325165" cy="1200329"/>
            </a:xfrm>
            <a:prstGeom prst="rect">
              <a:avLst/>
            </a:prstGeom>
            <a:noFill/>
          </p:spPr>
          <p:txBody>
            <a:bodyPr wrap="square" rtlCol="0">
              <a:spAutoFit/>
            </a:bodyPr>
            <a:lstStyle/>
            <a:p>
              <a:r>
                <a:rPr lang="en-US">
                  <a:solidFill>
                    <a:srgbClr val="C00000"/>
                  </a:solidFill>
                </a:rPr>
                <a:t>These 2 outputs will always be the same.</a:t>
              </a:r>
              <a:endParaRPr lang="en-SG">
                <a:solidFill>
                  <a:srgbClr val="C00000"/>
                </a:solidFill>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94B7F30-F580-420B-96C8-A12977933F23}"/>
                  </a:ext>
                </a:extLst>
              </p14:cNvPr>
              <p14:cNvContentPartPr/>
              <p14:nvPr/>
            </p14:nvContentPartPr>
            <p14:xfrm>
              <a:off x="3077280" y="1518480"/>
              <a:ext cx="3842640" cy="3730320"/>
            </p14:xfrm>
          </p:contentPart>
        </mc:Choice>
        <mc:Fallback>
          <p:pic>
            <p:nvPicPr>
              <p:cNvPr id="2" name="Ink 1">
                <a:extLst>
                  <a:ext uri="{FF2B5EF4-FFF2-40B4-BE49-F238E27FC236}">
                    <a16:creationId xmlns:a16="http://schemas.microsoft.com/office/drawing/2014/main" id="{794B7F30-F580-420B-96C8-A12977933F23}"/>
                  </a:ext>
                </a:extLst>
              </p:cNvPr>
              <p:cNvPicPr/>
              <p:nvPr/>
            </p:nvPicPr>
            <p:blipFill>
              <a:blip r:embed="rId4"/>
              <a:stretch>
                <a:fillRect/>
              </a:stretch>
            </p:blipFill>
            <p:spPr>
              <a:xfrm>
                <a:off x="3067920" y="1509120"/>
                <a:ext cx="3861360" cy="3749040"/>
              </a:xfrm>
              <a:prstGeom prst="rect">
                <a:avLst/>
              </a:prstGeom>
            </p:spPr>
          </p:pic>
        </mc:Fallback>
      </mc:AlternateContent>
    </p:spTree>
    <p:extLst>
      <p:ext uri="{BB962C8B-B14F-4D97-AF65-F5344CB8AC3E}">
        <p14:creationId xmlns:p14="http://schemas.microsoft.com/office/powerpoint/2010/main" val="706125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dissolve">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dissolve">
                                      <p:cBhvr>
                                        <p:cTn id="16" dur="500"/>
                                        <p:tgtEl>
                                          <p:spTgt spid="41"/>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dissolv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Footer Placeholder 8"/>
          <p:cNvSpPr>
            <a:spLocks noGrp="1"/>
          </p:cNvSpPr>
          <p:nvPr>
            <p:ph type="ftr" sz="quarter" idx="11"/>
          </p:nvPr>
        </p:nvSpPr>
        <p:spPr>
          <a:noFill/>
        </p:spPr>
        <p:txBody>
          <a:bodyPr/>
          <a:lstStyle/>
          <a:p>
            <a:pPr algn="l"/>
            <a:r>
              <a:rPr lang="en-SG"/>
              <a:t>Lecture #5: Arrays, Strings and Structures</a:t>
            </a:r>
            <a:endParaRPr lang="en-US"/>
          </a:p>
        </p:txBody>
      </p:sp>
      <p:sp>
        <p:nvSpPr>
          <p:cNvPr id="21" name="[Date Placeholder 3]"/>
          <p:cNvSpPr>
            <a:spLocks noGrp="1"/>
          </p:cNvSpPr>
          <p:nvPr>
            <p:ph type="dt" sz="half" idx="10"/>
          </p:nvPr>
        </p:nvSpPr>
        <p:spPr>
          <a:xfrm>
            <a:off x="1981200" y="18288"/>
            <a:ext cx="2895600" cy="329184"/>
          </a:xfrm>
        </p:spPr>
        <p:txBody>
          <a:bodyPr/>
          <a:lstStyle/>
          <a:p>
            <a:pPr>
              <a:defRPr/>
            </a:pPr>
            <a:r>
              <a:rPr lang="en-US"/>
              <a:t>Aaron Tan, NUS</a:t>
            </a:r>
          </a:p>
        </p:txBody>
      </p:sp>
      <p:sp>
        <p:nvSpPr>
          <p:cNvPr id="11" name="TextBox 10">
            <a:extLst>
              <a:ext uri="{FF2B5EF4-FFF2-40B4-BE49-F238E27FC236}">
                <a16:creationId xmlns:a16="http://schemas.microsoft.com/office/drawing/2014/main" id="{1248BEBB-8CA1-4054-A38D-C28888EEEA8B}"/>
              </a:ext>
            </a:extLst>
          </p:cNvPr>
          <p:cNvSpPr txBox="1"/>
          <p:nvPr/>
        </p:nvSpPr>
        <p:spPr>
          <a:xfrm>
            <a:off x="1981200" y="587829"/>
            <a:ext cx="8229600" cy="646331"/>
          </a:xfrm>
          <a:prstGeom prst="rect">
            <a:avLst/>
          </a:prstGeom>
          <a:noFill/>
        </p:spPr>
        <p:txBody>
          <a:bodyPr wrap="square" rtlCol="0">
            <a:spAutoFit/>
          </a:bodyPr>
          <a:lstStyle/>
          <a:p>
            <a:r>
              <a:rPr lang="en-SG" sz="3600">
                <a:solidFill>
                  <a:srgbClr val="0000FF"/>
                </a:solidFill>
                <a:latin typeface="+mn-lt"/>
              </a:rPr>
              <a:t>2.3 Array Assignment (1/2)</a:t>
            </a:r>
            <a:endParaRPr lang="en-US" sz="3600">
              <a:solidFill>
                <a:srgbClr val="C00000"/>
              </a:solidFill>
              <a:latin typeface="+mn-lt"/>
            </a:endParaRPr>
          </a:p>
        </p:txBody>
      </p:sp>
      <p:sp>
        <p:nvSpPr>
          <p:cNvPr id="14" name="Slide Number Placeholder 6">
            <a:extLst>
              <a:ext uri="{FF2B5EF4-FFF2-40B4-BE49-F238E27FC236}">
                <a16:creationId xmlns:a16="http://schemas.microsoft.com/office/drawing/2014/main" id="{0689B3D1-208D-496C-8995-36CD229E6D79}"/>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16</a:t>
            </a:fld>
            <a:endParaRPr/>
          </a:p>
        </p:txBody>
      </p:sp>
      <p:sp>
        <p:nvSpPr>
          <p:cNvPr id="24" name="HighlightTextShape201406241503265130">
            <a:extLst>
              <a:ext uri="{FF2B5EF4-FFF2-40B4-BE49-F238E27FC236}">
                <a16:creationId xmlns:a16="http://schemas.microsoft.com/office/drawing/2014/main" id="{6586A482-F4D3-4893-A9E2-1BB87E851D87}"/>
              </a:ext>
            </a:extLst>
          </p:cNvPr>
          <p:cNvSpPr>
            <a:spLocks noChangeArrowheads="1"/>
          </p:cNvSpPr>
          <p:nvPr/>
        </p:nvSpPr>
        <p:spPr bwMode="auto">
          <a:xfrm>
            <a:off x="2015320" y="1219201"/>
            <a:ext cx="8127386" cy="767862"/>
          </a:xfrm>
          <a:prstGeom prst="rect">
            <a:avLst/>
          </a:prstGeom>
          <a:noFill/>
          <a:ln w="9525">
            <a:noFill/>
            <a:miter lim="800000"/>
            <a:headEnd/>
            <a:tailEnd/>
          </a:ln>
        </p:spPr>
        <p:txBody>
          <a:bodyPr/>
          <a:lstStyle/>
          <a:p>
            <a:pPr marL="342900" indent="-342900">
              <a:spcBef>
                <a:spcPts val="1200"/>
              </a:spcBef>
              <a:buClr>
                <a:schemeClr val="tx1">
                  <a:lumMod val="90000"/>
                  <a:lumOff val="10000"/>
                </a:schemeClr>
              </a:buClr>
              <a:buSzPct val="75000"/>
              <a:buFont typeface="Wingdings" pitchFamily="2" charset="2"/>
              <a:buChar char="n"/>
            </a:pPr>
            <a:r>
              <a:rPr lang="en-GB" sz="2400"/>
              <a:t>The following is </a:t>
            </a:r>
            <a:r>
              <a:rPr lang="en-GB" sz="2400">
                <a:solidFill>
                  <a:srgbClr val="C00000"/>
                </a:solidFill>
              </a:rPr>
              <a:t>illegal</a:t>
            </a:r>
            <a:r>
              <a:rPr lang="en-GB" sz="2400"/>
              <a:t> in C:</a:t>
            </a:r>
            <a:endParaRPr lang="en-US" sz="2400"/>
          </a:p>
        </p:txBody>
      </p:sp>
      <p:grpSp>
        <p:nvGrpSpPr>
          <p:cNvPr id="25" name="Group 81">
            <a:extLst>
              <a:ext uri="{FF2B5EF4-FFF2-40B4-BE49-F238E27FC236}">
                <a16:creationId xmlns:a16="http://schemas.microsoft.com/office/drawing/2014/main" id="{37D6F21B-D22F-445F-83B0-7CE743484EF0}"/>
              </a:ext>
            </a:extLst>
          </p:cNvPr>
          <p:cNvGrpSpPr>
            <a:grpSpLocks/>
          </p:cNvGrpSpPr>
          <p:nvPr/>
        </p:nvGrpSpPr>
        <p:grpSpPr bwMode="auto">
          <a:xfrm>
            <a:off x="3527809" y="3187860"/>
            <a:ext cx="5538788" cy="654050"/>
            <a:chOff x="2202288" y="4630579"/>
            <a:chExt cx="5537915" cy="654191"/>
          </a:xfrm>
        </p:grpSpPr>
        <p:sp>
          <p:nvSpPr>
            <p:cNvPr id="26" name="TextBox 15">
              <a:extLst>
                <a:ext uri="{FF2B5EF4-FFF2-40B4-BE49-F238E27FC236}">
                  <a16:creationId xmlns:a16="http://schemas.microsoft.com/office/drawing/2014/main" id="{6050228A-E402-4F5B-98E7-1CF3B660931E}"/>
                </a:ext>
              </a:extLst>
            </p:cNvPr>
            <p:cNvSpPr txBox="1">
              <a:spLocks noChangeArrowheads="1"/>
            </p:cNvSpPr>
            <p:nvPr/>
          </p:nvSpPr>
          <p:spPr bwMode="auto">
            <a:xfrm>
              <a:off x="2202288" y="4630579"/>
              <a:ext cx="9530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source[0]</a:t>
              </a:r>
              <a:endParaRPr lang="en-SG" sz="1400"/>
            </a:p>
          </p:txBody>
        </p:sp>
        <p:sp>
          <p:nvSpPr>
            <p:cNvPr id="27" name="TextBox 37">
              <a:extLst>
                <a:ext uri="{FF2B5EF4-FFF2-40B4-BE49-F238E27FC236}">
                  <a16:creationId xmlns:a16="http://schemas.microsoft.com/office/drawing/2014/main" id="{9372E7F3-46F2-4D80-94D4-EFC0593A3987}"/>
                </a:ext>
              </a:extLst>
            </p:cNvPr>
            <p:cNvSpPr txBox="1">
              <a:spLocks noChangeArrowheads="1"/>
            </p:cNvSpPr>
            <p:nvPr/>
          </p:nvSpPr>
          <p:spPr bwMode="auto">
            <a:xfrm>
              <a:off x="6761409" y="4630579"/>
              <a:ext cx="9787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source[9]</a:t>
              </a:r>
              <a:endParaRPr lang="en-SG" sz="1400"/>
            </a:p>
          </p:txBody>
        </p:sp>
        <p:sp>
          <p:nvSpPr>
            <p:cNvPr id="28" name="TextBox 71">
              <a:extLst>
                <a:ext uri="{FF2B5EF4-FFF2-40B4-BE49-F238E27FC236}">
                  <a16:creationId xmlns:a16="http://schemas.microsoft.com/office/drawing/2014/main" id="{31379AE2-E3E5-4496-BF22-1098B685F8ED}"/>
                </a:ext>
              </a:extLst>
            </p:cNvPr>
            <p:cNvSpPr txBox="1">
              <a:spLocks noChangeArrowheads="1"/>
            </p:cNvSpPr>
            <p:nvPr/>
          </p:nvSpPr>
          <p:spPr bwMode="auto">
            <a:xfrm>
              <a:off x="2421228"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10</a:t>
              </a:r>
              <a:endParaRPr lang="en-SG"/>
            </a:p>
          </p:txBody>
        </p:sp>
        <p:sp>
          <p:nvSpPr>
            <p:cNvPr id="29" name="TextBox 72">
              <a:extLst>
                <a:ext uri="{FF2B5EF4-FFF2-40B4-BE49-F238E27FC236}">
                  <a16:creationId xmlns:a16="http://schemas.microsoft.com/office/drawing/2014/main" id="{10A0492B-AF88-43BA-8226-BAAE784511BC}"/>
                </a:ext>
              </a:extLst>
            </p:cNvPr>
            <p:cNvSpPr txBox="1">
              <a:spLocks noChangeArrowheads="1"/>
            </p:cNvSpPr>
            <p:nvPr/>
          </p:nvSpPr>
          <p:spPr bwMode="auto">
            <a:xfrm>
              <a:off x="2934237"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20</a:t>
              </a:r>
              <a:endParaRPr lang="en-SG"/>
            </a:p>
          </p:txBody>
        </p:sp>
        <p:sp>
          <p:nvSpPr>
            <p:cNvPr id="30" name="TextBox 73">
              <a:extLst>
                <a:ext uri="{FF2B5EF4-FFF2-40B4-BE49-F238E27FC236}">
                  <a16:creationId xmlns:a16="http://schemas.microsoft.com/office/drawing/2014/main" id="{1354DD3B-96DF-429A-84D8-247CAD6BFFDD}"/>
                </a:ext>
              </a:extLst>
            </p:cNvPr>
            <p:cNvSpPr txBox="1">
              <a:spLocks noChangeArrowheads="1"/>
            </p:cNvSpPr>
            <p:nvPr/>
          </p:nvSpPr>
          <p:spPr bwMode="auto">
            <a:xfrm>
              <a:off x="3447245"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30</a:t>
              </a:r>
              <a:endParaRPr lang="en-SG"/>
            </a:p>
          </p:txBody>
        </p:sp>
        <p:sp>
          <p:nvSpPr>
            <p:cNvPr id="31" name="TextBox 74">
              <a:extLst>
                <a:ext uri="{FF2B5EF4-FFF2-40B4-BE49-F238E27FC236}">
                  <a16:creationId xmlns:a16="http://schemas.microsoft.com/office/drawing/2014/main" id="{111C2C79-7014-44EA-95B1-4B8C8B927C8D}"/>
                </a:ext>
              </a:extLst>
            </p:cNvPr>
            <p:cNvSpPr txBox="1">
              <a:spLocks noChangeArrowheads="1"/>
            </p:cNvSpPr>
            <p:nvPr/>
          </p:nvSpPr>
          <p:spPr bwMode="auto">
            <a:xfrm>
              <a:off x="3962401"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40</a:t>
              </a:r>
              <a:endParaRPr lang="en-SG"/>
            </a:p>
          </p:txBody>
        </p:sp>
        <p:sp>
          <p:nvSpPr>
            <p:cNvPr id="32" name="TextBox 75">
              <a:extLst>
                <a:ext uri="{FF2B5EF4-FFF2-40B4-BE49-F238E27FC236}">
                  <a16:creationId xmlns:a16="http://schemas.microsoft.com/office/drawing/2014/main" id="{EF041C9C-1D82-4B13-AB26-B4C3527661CF}"/>
                </a:ext>
              </a:extLst>
            </p:cNvPr>
            <p:cNvSpPr txBox="1">
              <a:spLocks noChangeArrowheads="1"/>
            </p:cNvSpPr>
            <p:nvPr/>
          </p:nvSpPr>
          <p:spPr bwMode="auto">
            <a:xfrm>
              <a:off x="4477556"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50</a:t>
              </a:r>
              <a:endParaRPr lang="en-SG"/>
            </a:p>
          </p:txBody>
        </p:sp>
        <p:sp>
          <p:nvSpPr>
            <p:cNvPr id="33" name="TextBox 76">
              <a:extLst>
                <a:ext uri="{FF2B5EF4-FFF2-40B4-BE49-F238E27FC236}">
                  <a16:creationId xmlns:a16="http://schemas.microsoft.com/office/drawing/2014/main" id="{8B30F4CA-9E4C-4218-A4EF-62D76DCD0E10}"/>
                </a:ext>
              </a:extLst>
            </p:cNvPr>
            <p:cNvSpPr txBox="1">
              <a:spLocks noChangeArrowheads="1"/>
            </p:cNvSpPr>
            <p:nvPr/>
          </p:nvSpPr>
          <p:spPr bwMode="auto">
            <a:xfrm>
              <a:off x="4992711"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0</a:t>
              </a:r>
              <a:endParaRPr lang="en-SG"/>
            </a:p>
          </p:txBody>
        </p:sp>
        <p:sp>
          <p:nvSpPr>
            <p:cNvPr id="34" name="TextBox 77">
              <a:extLst>
                <a:ext uri="{FF2B5EF4-FFF2-40B4-BE49-F238E27FC236}">
                  <a16:creationId xmlns:a16="http://schemas.microsoft.com/office/drawing/2014/main" id="{CE6323CA-4CB4-446E-900F-1B52B065C889}"/>
                </a:ext>
              </a:extLst>
            </p:cNvPr>
            <p:cNvSpPr txBox="1">
              <a:spLocks noChangeArrowheads="1"/>
            </p:cNvSpPr>
            <p:nvPr/>
          </p:nvSpPr>
          <p:spPr bwMode="auto">
            <a:xfrm>
              <a:off x="5505719"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0</a:t>
              </a:r>
              <a:endParaRPr lang="en-SG"/>
            </a:p>
          </p:txBody>
        </p:sp>
        <p:sp>
          <p:nvSpPr>
            <p:cNvPr id="35" name="TextBox 78">
              <a:extLst>
                <a:ext uri="{FF2B5EF4-FFF2-40B4-BE49-F238E27FC236}">
                  <a16:creationId xmlns:a16="http://schemas.microsoft.com/office/drawing/2014/main" id="{2B272AFB-FDF6-4689-82C9-F3A775D35099}"/>
                </a:ext>
              </a:extLst>
            </p:cNvPr>
            <p:cNvSpPr txBox="1">
              <a:spLocks noChangeArrowheads="1"/>
            </p:cNvSpPr>
            <p:nvPr/>
          </p:nvSpPr>
          <p:spPr bwMode="auto">
            <a:xfrm>
              <a:off x="6020875"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0</a:t>
              </a:r>
              <a:endParaRPr lang="en-SG"/>
            </a:p>
          </p:txBody>
        </p:sp>
        <p:sp>
          <p:nvSpPr>
            <p:cNvPr id="36" name="TextBox 79">
              <a:extLst>
                <a:ext uri="{FF2B5EF4-FFF2-40B4-BE49-F238E27FC236}">
                  <a16:creationId xmlns:a16="http://schemas.microsoft.com/office/drawing/2014/main" id="{CE9BA0E8-44B1-42A7-A5E0-E012B0917A2F}"/>
                </a:ext>
              </a:extLst>
            </p:cNvPr>
            <p:cNvSpPr txBox="1">
              <a:spLocks noChangeArrowheads="1"/>
            </p:cNvSpPr>
            <p:nvPr/>
          </p:nvSpPr>
          <p:spPr bwMode="auto">
            <a:xfrm>
              <a:off x="6536029"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0</a:t>
              </a:r>
              <a:endParaRPr lang="en-SG"/>
            </a:p>
          </p:txBody>
        </p:sp>
        <p:sp>
          <p:nvSpPr>
            <p:cNvPr id="37" name="TextBox 80">
              <a:extLst>
                <a:ext uri="{FF2B5EF4-FFF2-40B4-BE49-F238E27FC236}">
                  <a16:creationId xmlns:a16="http://schemas.microsoft.com/office/drawing/2014/main" id="{6FFA7501-8E80-4092-B4A9-CC6C2B4AB6A6}"/>
                </a:ext>
              </a:extLst>
            </p:cNvPr>
            <p:cNvSpPr txBox="1">
              <a:spLocks noChangeArrowheads="1"/>
            </p:cNvSpPr>
            <p:nvPr/>
          </p:nvSpPr>
          <p:spPr bwMode="auto">
            <a:xfrm>
              <a:off x="7051184"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0</a:t>
              </a:r>
              <a:endParaRPr lang="en-SG"/>
            </a:p>
          </p:txBody>
        </p:sp>
      </p:grpSp>
      <p:grpSp>
        <p:nvGrpSpPr>
          <p:cNvPr id="38" name="Group 81">
            <a:extLst>
              <a:ext uri="{FF2B5EF4-FFF2-40B4-BE49-F238E27FC236}">
                <a16:creationId xmlns:a16="http://schemas.microsoft.com/office/drawing/2014/main" id="{4B8C5D09-BC9D-4F67-8299-F155E224706C}"/>
              </a:ext>
            </a:extLst>
          </p:cNvPr>
          <p:cNvGrpSpPr>
            <a:grpSpLocks/>
          </p:cNvGrpSpPr>
          <p:nvPr/>
        </p:nvGrpSpPr>
        <p:grpSpPr bwMode="auto">
          <a:xfrm>
            <a:off x="3656397" y="3953035"/>
            <a:ext cx="5345112" cy="654050"/>
            <a:chOff x="2331076" y="4630579"/>
            <a:chExt cx="5344731" cy="654191"/>
          </a:xfrm>
        </p:grpSpPr>
        <p:sp>
          <p:nvSpPr>
            <p:cNvPr id="39" name="TextBox 15">
              <a:extLst>
                <a:ext uri="{FF2B5EF4-FFF2-40B4-BE49-F238E27FC236}">
                  <a16:creationId xmlns:a16="http://schemas.microsoft.com/office/drawing/2014/main" id="{2DA38787-CD44-4E18-B976-1640E4480729}"/>
                </a:ext>
              </a:extLst>
            </p:cNvPr>
            <p:cNvSpPr txBox="1">
              <a:spLocks noChangeArrowheads="1"/>
            </p:cNvSpPr>
            <p:nvPr/>
          </p:nvSpPr>
          <p:spPr bwMode="auto">
            <a:xfrm>
              <a:off x="2331076" y="4630579"/>
              <a:ext cx="7212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dest[0]</a:t>
              </a:r>
              <a:endParaRPr lang="en-SG" sz="1400"/>
            </a:p>
          </p:txBody>
        </p:sp>
        <p:sp>
          <p:nvSpPr>
            <p:cNvPr id="40" name="TextBox 37">
              <a:extLst>
                <a:ext uri="{FF2B5EF4-FFF2-40B4-BE49-F238E27FC236}">
                  <a16:creationId xmlns:a16="http://schemas.microsoft.com/office/drawing/2014/main" id="{167C3AB5-9320-463C-8361-B32B794D6428}"/>
                </a:ext>
              </a:extLst>
            </p:cNvPr>
            <p:cNvSpPr txBox="1">
              <a:spLocks noChangeArrowheads="1"/>
            </p:cNvSpPr>
            <p:nvPr/>
          </p:nvSpPr>
          <p:spPr bwMode="auto">
            <a:xfrm>
              <a:off x="6941712" y="4630579"/>
              <a:ext cx="7340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dest[9]</a:t>
              </a:r>
              <a:endParaRPr lang="en-SG" sz="1400"/>
            </a:p>
          </p:txBody>
        </p:sp>
        <p:sp>
          <p:nvSpPr>
            <p:cNvPr id="41" name="TextBox 97">
              <a:extLst>
                <a:ext uri="{FF2B5EF4-FFF2-40B4-BE49-F238E27FC236}">
                  <a16:creationId xmlns:a16="http://schemas.microsoft.com/office/drawing/2014/main" id="{5566461E-CAFE-4D9E-843F-24D6F523A194}"/>
                </a:ext>
              </a:extLst>
            </p:cNvPr>
            <p:cNvSpPr txBox="1">
              <a:spLocks noChangeArrowheads="1"/>
            </p:cNvSpPr>
            <p:nvPr/>
          </p:nvSpPr>
          <p:spPr bwMode="auto">
            <a:xfrm>
              <a:off x="2421228"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sp>
          <p:nvSpPr>
            <p:cNvPr id="42" name="TextBox 98">
              <a:extLst>
                <a:ext uri="{FF2B5EF4-FFF2-40B4-BE49-F238E27FC236}">
                  <a16:creationId xmlns:a16="http://schemas.microsoft.com/office/drawing/2014/main" id="{01E26AAA-CAF8-45AE-9557-88012D978191}"/>
                </a:ext>
              </a:extLst>
            </p:cNvPr>
            <p:cNvSpPr txBox="1">
              <a:spLocks noChangeArrowheads="1"/>
            </p:cNvSpPr>
            <p:nvPr/>
          </p:nvSpPr>
          <p:spPr bwMode="auto">
            <a:xfrm>
              <a:off x="2934237"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sp>
          <p:nvSpPr>
            <p:cNvPr id="43" name="TextBox 99">
              <a:extLst>
                <a:ext uri="{FF2B5EF4-FFF2-40B4-BE49-F238E27FC236}">
                  <a16:creationId xmlns:a16="http://schemas.microsoft.com/office/drawing/2014/main" id="{B1C467C9-B4B9-4F94-A67C-DD2AEEB8E1F5}"/>
                </a:ext>
              </a:extLst>
            </p:cNvPr>
            <p:cNvSpPr txBox="1">
              <a:spLocks noChangeArrowheads="1"/>
            </p:cNvSpPr>
            <p:nvPr/>
          </p:nvSpPr>
          <p:spPr bwMode="auto">
            <a:xfrm>
              <a:off x="3447245"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sp>
          <p:nvSpPr>
            <p:cNvPr id="44" name="TextBox 100">
              <a:extLst>
                <a:ext uri="{FF2B5EF4-FFF2-40B4-BE49-F238E27FC236}">
                  <a16:creationId xmlns:a16="http://schemas.microsoft.com/office/drawing/2014/main" id="{AEE58746-BABF-46DD-A207-85AE1D62E4C1}"/>
                </a:ext>
              </a:extLst>
            </p:cNvPr>
            <p:cNvSpPr txBox="1">
              <a:spLocks noChangeArrowheads="1"/>
            </p:cNvSpPr>
            <p:nvPr/>
          </p:nvSpPr>
          <p:spPr bwMode="auto">
            <a:xfrm>
              <a:off x="3962401"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sp>
          <p:nvSpPr>
            <p:cNvPr id="45" name="TextBox 101">
              <a:extLst>
                <a:ext uri="{FF2B5EF4-FFF2-40B4-BE49-F238E27FC236}">
                  <a16:creationId xmlns:a16="http://schemas.microsoft.com/office/drawing/2014/main" id="{F5B05ABE-559D-466F-B08A-8440EA58A578}"/>
                </a:ext>
              </a:extLst>
            </p:cNvPr>
            <p:cNvSpPr txBox="1">
              <a:spLocks noChangeArrowheads="1"/>
            </p:cNvSpPr>
            <p:nvPr/>
          </p:nvSpPr>
          <p:spPr bwMode="auto">
            <a:xfrm>
              <a:off x="4477556"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sp>
          <p:nvSpPr>
            <p:cNvPr id="46" name="TextBox 102">
              <a:extLst>
                <a:ext uri="{FF2B5EF4-FFF2-40B4-BE49-F238E27FC236}">
                  <a16:creationId xmlns:a16="http://schemas.microsoft.com/office/drawing/2014/main" id="{BF0651A1-C379-465B-A955-155F7996C737}"/>
                </a:ext>
              </a:extLst>
            </p:cNvPr>
            <p:cNvSpPr txBox="1">
              <a:spLocks noChangeArrowheads="1"/>
            </p:cNvSpPr>
            <p:nvPr/>
          </p:nvSpPr>
          <p:spPr bwMode="auto">
            <a:xfrm>
              <a:off x="4992711"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sp>
          <p:nvSpPr>
            <p:cNvPr id="47" name="TextBox 103">
              <a:extLst>
                <a:ext uri="{FF2B5EF4-FFF2-40B4-BE49-F238E27FC236}">
                  <a16:creationId xmlns:a16="http://schemas.microsoft.com/office/drawing/2014/main" id="{523AC7ED-3133-47C4-8DCC-90A1F62E7314}"/>
                </a:ext>
              </a:extLst>
            </p:cNvPr>
            <p:cNvSpPr txBox="1">
              <a:spLocks noChangeArrowheads="1"/>
            </p:cNvSpPr>
            <p:nvPr/>
          </p:nvSpPr>
          <p:spPr bwMode="auto">
            <a:xfrm>
              <a:off x="5505719"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sp>
          <p:nvSpPr>
            <p:cNvPr id="48" name="TextBox 104">
              <a:extLst>
                <a:ext uri="{FF2B5EF4-FFF2-40B4-BE49-F238E27FC236}">
                  <a16:creationId xmlns:a16="http://schemas.microsoft.com/office/drawing/2014/main" id="{6329748B-2233-46AF-980C-F5EC6B3A167C}"/>
                </a:ext>
              </a:extLst>
            </p:cNvPr>
            <p:cNvSpPr txBox="1">
              <a:spLocks noChangeArrowheads="1"/>
            </p:cNvSpPr>
            <p:nvPr/>
          </p:nvSpPr>
          <p:spPr bwMode="auto">
            <a:xfrm>
              <a:off x="6020875"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sp>
          <p:nvSpPr>
            <p:cNvPr id="49" name="TextBox 105">
              <a:extLst>
                <a:ext uri="{FF2B5EF4-FFF2-40B4-BE49-F238E27FC236}">
                  <a16:creationId xmlns:a16="http://schemas.microsoft.com/office/drawing/2014/main" id="{48B63871-430E-47F8-AF1B-2D9CCF22144F}"/>
                </a:ext>
              </a:extLst>
            </p:cNvPr>
            <p:cNvSpPr txBox="1">
              <a:spLocks noChangeArrowheads="1"/>
            </p:cNvSpPr>
            <p:nvPr/>
          </p:nvSpPr>
          <p:spPr bwMode="auto">
            <a:xfrm>
              <a:off x="6536029"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sp>
          <p:nvSpPr>
            <p:cNvPr id="50" name="TextBox 106">
              <a:extLst>
                <a:ext uri="{FF2B5EF4-FFF2-40B4-BE49-F238E27FC236}">
                  <a16:creationId xmlns:a16="http://schemas.microsoft.com/office/drawing/2014/main" id="{1A6EBB63-5892-4B05-B061-CB0901AB231B}"/>
                </a:ext>
              </a:extLst>
            </p:cNvPr>
            <p:cNvSpPr txBox="1">
              <a:spLocks noChangeArrowheads="1"/>
            </p:cNvSpPr>
            <p:nvPr/>
          </p:nvSpPr>
          <p:spPr bwMode="auto">
            <a:xfrm>
              <a:off x="7051184" y="4915438"/>
              <a:ext cx="502276" cy="36933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t>?</a:t>
              </a:r>
              <a:endParaRPr lang="en-SG"/>
            </a:p>
          </p:txBody>
        </p:sp>
      </p:grpSp>
      <p:sp>
        <p:nvSpPr>
          <p:cNvPr id="51" name="HighlightTextShape201406241503265130">
            <a:extLst>
              <a:ext uri="{FF2B5EF4-FFF2-40B4-BE49-F238E27FC236}">
                <a16:creationId xmlns:a16="http://schemas.microsoft.com/office/drawing/2014/main" id="{D3B72D80-A6AB-49A2-9BC6-C6070FF6427E}"/>
              </a:ext>
            </a:extLst>
          </p:cNvPr>
          <p:cNvSpPr>
            <a:spLocks noChangeArrowheads="1"/>
          </p:cNvSpPr>
          <p:nvPr/>
        </p:nvSpPr>
        <p:spPr bwMode="auto">
          <a:xfrm>
            <a:off x="2015320" y="4607086"/>
            <a:ext cx="8127386" cy="1951977"/>
          </a:xfrm>
          <a:prstGeom prst="rect">
            <a:avLst/>
          </a:prstGeom>
          <a:noFill/>
          <a:ln w="9525">
            <a:noFill/>
            <a:miter lim="800000"/>
            <a:headEnd/>
            <a:tailEnd/>
          </a:ln>
        </p:spPr>
        <p:txBody>
          <a:bodyPr/>
          <a:lstStyle/>
          <a:p>
            <a:pPr marL="342900" indent="-342900">
              <a:spcBef>
                <a:spcPts val="1200"/>
              </a:spcBef>
              <a:buClr>
                <a:schemeClr val="tx1">
                  <a:lumMod val="90000"/>
                  <a:lumOff val="10000"/>
                </a:schemeClr>
              </a:buClr>
              <a:buSzPct val="75000"/>
              <a:buFont typeface="Wingdings" pitchFamily="2" charset="2"/>
              <a:buChar char="n"/>
            </a:pPr>
            <a:r>
              <a:rPr lang="en-GB" sz="2400"/>
              <a:t>Reason:</a:t>
            </a:r>
          </a:p>
          <a:p>
            <a:pPr marL="800100" lvl="1" indent="-342900">
              <a:spcBef>
                <a:spcPts val="600"/>
              </a:spcBef>
              <a:buClr>
                <a:schemeClr val="accent4">
                  <a:lumMod val="60000"/>
                  <a:lumOff val="40000"/>
                </a:schemeClr>
              </a:buClr>
              <a:buSzPct val="75000"/>
              <a:buFont typeface="Wingdings" pitchFamily="2" charset="2"/>
              <a:buChar char="n"/>
            </a:pPr>
            <a:r>
              <a:rPr lang="en-US" sz="2000" u="sng"/>
              <a:t>An array name is a fixed (constant) pointer</a:t>
            </a:r>
            <a:r>
              <a:rPr lang="en-US" sz="2000"/>
              <a:t>; it points to the first element of the array, and this </a:t>
            </a:r>
            <a:r>
              <a:rPr lang="en-US" sz="2000">
                <a:solidFill>
                  <a:srgbClr val="C00000"/>
                </a:solidFill>
              </a:rPr>
              <a:t>cannot</a:t>
            </a:r>
            <a:r>
              <a:rPr lang="en-US" sz="2000"/>
              <a:t> be altered.</a:t>
            </a:r>
          </a:p>
          <a:p>
            <a:pPr marL="800100" lvl="1" indent="-342900">
              <a:spcBef>
                <a:spcPts val="600"/>
              </a:spcBef>
              <a:buClr>
                <a:schemeClr val="accent4">
                  <a:lumMod val="60000"/>
                  <a:lumOff val="40000"/>
                </a:schemeClr>
              </a:buClr>
              <a:buSzPct val="75000"/>
              <a:buFont typeface="Wingdings" pitchFamily="2" charset="2"/>
              <a:buChar char="n"/>
            </a:pPr>
            <a:r>
              <a:rPr lang="en-US" sz="2000"/>
              <a:t>The code above attempts to alter </a:t>
            </a:r>
            <a:r>
              <a:rPr lang="en-US" sz="2000" b="1">
                <a:latin typeface="Courier New" panose="02070309020205020404" pitchFamily="49" charset="0"/>
                <a:cs typeface="Courier New" panose="02070309020205020404" pitchFamily="49" charset="0"/>
              </a:rPr>
              <a:t>dest</a:t>
            </a:r>
            <a:r>
              <a:rPr lang="en-US" sz="2000"/>
              <a:t> to make it point elsewhere.</a:t>
            </a:r>
          </a:p>
        </p:txBody>
      </p:sp>
      <p:grpSp>
        <p:nvGrpSpPr>
          <p:cNvPr id="52" name="Group 51">
            <a:extLst>
              <a:ext uri="{FF2B5EF4-FFF2-40B4-BE49-F238E27FC236}">
                <a16:creationId xmlns:a16="http://schemas.microsoft.com/office/drawing/2014/main" id="{29FFA4DB-8D76-4182-BFC1-F751FF47F400}"/>
              </a:ext>
            </a:extLst>
          </p:cNvPr>
          <p:cNvGrpSpPr/>
          <p:nvPr/>
        </p:nvGrpSpPr>
        <p:grpSpPr>
          <a:xfrm>
            <a:off x="3128963" y="1675694"/>
            <a:ext cx="6352197" cy="1371636"/>
            <a:chOff x="1604962" y="1675694"/>
            <a:chExt cx="6352197" cy="1371636"/>
          </a:xfrm>
        </p:grpSpPr>
        <p:sp>
          <p:nvSpPr>
            <p:cNvPr id="53" name="TextBox 52">
              <a:extLst>
                <a:ext uri="{FF2B5EF4-FFF2-40B4-BE49-F238E27FC236}">
                  <a16:creationId xmlns:a16="http://schemas.microsoft.com/office/drawing/2014/main" id="{390F8C55-ECC9-4ACC-A1AF-9BB5051B9EB2}"/>
                </a:ext>
              </a:extLst>
            </p:cNvPr>
            <p:cNvSpPr txBox="1"/>
            <p:nvPr/>
          </p:nvSpPr>
          <p:spPr>
            <a:xfrm>
              <a:off x="1604962" y="1816224"/>
              <a:ext cx="6148387" cy="1231106"/>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defRPr/>
              </a:pPr>
              <a:r>
                <a:rPr lang="en-US" b="1">
                  <a:solidFill>
                    <a:srgbClr val="7030A0"/>
                  </a:solidFill>
                  <a:latin typeface="Courier New" pitchFamily="49" charset="0"/>
                  <a:cs typeface="Courier New" pitchFamily="49" charset="0"/>
                </a:rPr>
                <a:t>#define N </a:t>
              </a:r>
              <a:r>
                <a:rPr lang="en-US" b="1">
                  <a:solidFill>
                    <a:srgbClr val="006600"/>
                  </a:solidFill>
                  <a:latin typeface="Courier New" pitchFamily="49" charset="0"/>
                  <a:cs typeface="Courier New" pitchFamily="49" charset="0"/>
                </a:rPr>
                <a:t>10</a:t>
              </a:r>
            </a:p>
            <a:p>
              <a:pPr>
                <a:defRPr/>
              </a:pPr>
              <a:r>
                <a:rPr lang="en-US" b="1">
                  <a:solidFill>
                    <a:srgbClr val="0000FF"/>
                  </a:solidFill>
                  <a:latin typeface="Courier New" pitchFamily="49" charset="0"/>
                  <a:cs typeface="Courier New" pitchFamily="49" charset="0"/>
                </a:rPr>
                <a:t>int </a:t>
              </a:r>
              <a:r>
                <a:rPr lang="en-US" b="1">
                  <a:solidFill>
                    <a:srgbClr val="000000"/>
                  </a:solidFill>
                  <a:latin typeface="Courier New" pitchFamily="49" charset="0"/>
                  <a:cs typeface="Courier New" pitchFamily="49" charset="0"/>
                </a:rPr>
                <a:t>source[N] = { </a:t>
              </a:r>
              <a:r>
                <a:rPr lang="en-US" b="1">
                  <a:solidFill>
                    <a:srgbClr val="006600"/>
                  </a:solidFill>
                  <a:latin typeface="Courier New" pitchFamily="49" charset="0"/>
                  <a:cs typeface="Courier New" pitchFamily="49" charset="0"/>
                </a:rPr>
                <a:t>10</a:t>
              </a:r>
              <a:r>
                <a:rPr lang="en-US" b="1">
                  <a:solidFill>
                    <a:srgbClr val="000000"/>
                  </a:solidFill>
                  <a:latin typeface="Courier New" pitchFamily="49" charset="0"/>
                  <a:cs typeface="Courier New" pitchFamily="49" charset="0"/>
                </a:rPr>
                <a:t>, </a:t>
              </a:r>
              <a:r>
                <a:rPr lang="en-US" b="1">
                  <a:solidFill>
                    <a:srgbClr val="006600"/>
                  </a:solidFill>
                  <a:latin typeface="Courier New" pitchFamily="49" charset="0"/>
                  <a:cs typeface="Courier New" pitchFamily="49" charset="0"/>
                </a:rPr>
                <a:t>20</a:t>
              </a:r>
              <a:r>
                <a:rPr lang="en-US" b="1">
                  <a:solidFill>
                    <a:srgbClr val="000000"/>
                  </a:solidFill>
                  <a:latin typeface="Courier New" pitchFamily="49" charset="0"/>
                  <a:cs typeface="Courier New" pitchFamily="49" charset="0"/>
                </a:rPr>
                <a:t>, </a:t>
              </a:r>
              <a:r>
                <a:rPr lang="en-US" b="1">
                  <a:solidFill>
                    <a:srgbClr val="006600"/>
                  </a:solidFill>
                  <a:latin typeface="Courier New" pitchFamily="49" charset="0"/>
                  <a:cs typeface="Courier New" pitchFamily="49" charset="0"/>
                </a:rPr>
                <a:t>30</a:t>
              </a:r>
              <a:r>
                <a:rPr lang="en-US" b="1">
                  <a:solidFill>
                    <a:srgbClr val="000000"/>
                  </a:solidFill>
                  <a:latin typeface="Courier New" pitchFamily="49" charset="0"/>
                  <a:cs typeface="Courier New" pitchFamily="49" charset="0"/>
                </a:rPr>
                <a:t>, </a:t>
              </a:r>
              <a:r>
                <a:rPr lang="en-US" b="1">
                  <a:solidFill>
                    <a:srgbClr val="006600"/>
                  </a:solidFill>
                  <a:latin typeface="Courier New" pitchFamily="49" charset="0"/>
                  <a:cs typeface="Courier New" pitchFamily="49" charset="0"/>
                </a:rPr>
                <a:t>40</a:t>
              </a:r>
              <a:r>
                <a:rPr lang="en-US" b="1">
                  <a:solidFill>
                    <a:srgbClr val="000000"/>
                  </a:solidFill>
                  <a:latin typeface="Courier New" pitchFamily="49" charset="0"/>
                  <a:cs typeface="Courier New" pitchFamily="49" charset="0"/>
                </a:rPr>
                <a:t>, </a:t>
              </a:r>
              <a:r>
                <a:rPr lang="en-US" b="1">
                  <a:solidFill>
                    <a:srgbClr val="006600"/>
                  </a:solidFill>
                  <a:latin typeface="Courier New" pitchFamily="49" charset="0"/>
                  <a:cs typeface="Courier New" pitchFamily="49" charset="0"/>
                </a:rPr>
                <a:t>50</a:t>
              </a:r>
              <a:r>
                <a:rPr lang="en-US" b="1">
                  <a:solidFill>
                    <a:srgbClr val="000000"/>
                  </a:solidFill>
                  <a:latin typeface="Courier New" pitchFamily="49" charset="0"/>
                  <a:cs typeface="Courier New" pitchFamily="49" charset="0"/>
                </a:rPr>
                <a:t> };</a:t>
              </a:r>
            </a:p>
            <a:p>
              <a:pPr>
                <a:defRPr/>
              </a:pPr>
              <a:r>
                <a:rPr lang="en-US" b="1">
                  <a:solidFill>
                    <a:srgbClr val="0000FF"/>
                  </a:solidFill>
                  <a:latin typeface="Courier New" pitchFamily="49" charset="0"/>
                  <a:cs typeface="Courier New" pitchFamily="49" charset="0"/>
                </a:rPr>
                <a:t>int</a:t>
              </a:r>
              <a:r>
                <a:rPr lang="en-US" b="1">
                  <a:solidFill>
                    <a:srgbClr val="000000"/>
                  </a:solidFill>
                  <a:latin typeface="Courier New" pitchFamily="49" charset="0"/>
                  <a:cs typeface="Courier New" pitchFamily="49" charset="0"/>
                </a:rPr>
                <a:t> </a:t>
              </a:r>
              <a:r>
                <a:rPr lang="en-US" b="1" err="1">
                  <a:solidFill>
                    <a:srgbClr val="000000"/>
                  </a:solidFill>
                  <a:latin typeface="Courier New" pitchFamily="49" charset="0"/>
                  <a:cs typeface="Courier New" pitchFamily="49" charset="0"/>
                </a:rPr>
                <a:t>dest</a:t>
              </a:r>
              <a:r>
                <a:rPr lang="en-US" b="1">
                  <a:solidFill>
                    <a:srgbClr val="000000"/>
                  </a:solidFill>
                  <a:latin typeface="Courier New" pitchFamily="49" charset="0"/>
                  <a:cs typeface="Courier New" pitchFamily="49" charset="0"/>
                </a:rPr>
                <a:t>[N];</a:t>
              </a:r>
            </a:p>
            <a:p>
              <a:pPr>
                <a:defRPr/>
              </a:pPr>
              <a:r>
                <a:rPr lang="en-US" sz="2000" b="1" err="1">
                  <a:solidFill>
                    <a:schemeClr val="tx1"/>
                  </a:solidFill>
                  <a:latin typeface="Courier New" pitchFamily="49" charset="0"/>
                  <a:cs typeface="Courier New" pitchFamily="49" charset="0"/>
                </a:rPr>
                <a:t>dest</a:t>
              </a:r>
              <a:r>
                <a:rPr lang="en-US" sz="2000" b="1">
                  <a:solidFill>
                    <a:schemeClr val="tx1"/>
                  </a:solidFill>
                  <a:latin typeface="Courier New" pitchFamily="49" charset="0"/>
                  <a:cs typeface="Courier New" pitchFamily="49" charset="0"/>
                </a:rPr>
                <a:t> = source;  </a:t>
              </a:r>
              <a:r>
                <a:rPr lang="en-US" sz="2000" b="1">
                  <a:solidFill>
                    <a:srgbClr val="C00000"/>
                  </a:solidFill>
                  <a:latin typeface="Courier New" pitchFamily="49" charset="0"/>
                  <a:cs typeface="Courier New" pitchFamily="49" charset="0"/>
                </a:rPr>
                <a:t>// illegal!</a:t>
              </a:r>
            </a:p>
          </p:txBody>
        </p:sp>
        <p:sp>
          <p:nvSpPr>
            <p:cNvPr id="54" name="[TextBox 90]">
              <a:extLst>
                <a:ext uri="{FF2B5EF4-FFF2-40B4-BE49-F238E27FC236}">
                  <a16:creationId xmlns:a16="http://schemas.microsoft.com/office/drawing/2014/main" id="{BEDB44D3-92F9-4619-B326-3C0D9EDDC992}"/>
                </a:ext>
              </a:extLst>
            </p:cNvPr>
            <p:cNvSpPr txBox="1"/>
            <p:nvPr/>
          </p:nvSpPr>
          <p:spPr>
            <a:xfrm>
              <a:off x="5722765" y="1675694"/>
              <a:ext cx="2234394" cy="369332"/>
            </a:xfrm>
            <a:prstGeom prst="rect">
              <a:avLst/>
            </a:prstGeom>
            <a:solidFill>
              <a:srgbClr val="FFFFCC"/>
            </a:solidFill>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err="1">
                  <a:solidFill>
                    <a:srgbClr val="000000"/>
                  </a:solidFill>
                </a:rPr>
                <a:t>ArrayAssignment.c</a:t>
              </a:r>
              <a:endParaRPr lang="en-SG">
                <a:solidFill>
                  <a:srgbClr val="000000"/>
                </a:solidFill>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9772FDA-814D-4AC0-B0FE-B023F5043BCE}"/>
                  </a:ext>
                </a:extLst>
              </p14:cNvPr>
              <p14:cNvContentPartPr/>
              <p14:nvPr/>
            </p14:nvContentPartPr>
            <p14:xfrm>
              <a:off x="2447280" y="1910160"/>
              <a:ext cx="8971560" cy="4042440"/>
            </p14:xfrm>
          </p:contentPart>
        </mc:Choice>
        <mc:Fallback>
          <p:pic>
            <p:nvPicPr>
              <p:cNvPr id="2" name="Ink 1">
                <a:extLst>
                  <a:ext uri="{FF2B5EF4-FFF2-40B4-BE49-F238E27FC236}">
                    <a16:creationId xmlns:a16="http://schemas.microsoft.com/office/drawing/2014/main" id="{B9772FDA-814D-4AC0-B0FE-B023F5043BCE}"/>
                  </a:ext>
                </a:extLst>
              </p:cNvPr>
              <p:cNvPicPr/>
              <p:nvPr/>
            </p:nvPicPr>
            <p:blipFill>
              <a:blip r:embed="rId4"/>
              <a:stretch>
                <a:fillRect/>
              </a:stretch>
            </p:blipFill>
            <p:spPr>
              <a:xfrm>
                <a:off x="2437920" y="1900800"/>
                <a:ext cx="8990280" cy="4061160"/>
              </a:xfrm>
              <a:prstGeom prst="rect">
                <a:avLst/>
              </a:prstGeom>
            </p:spPr>
          </p:pic>
        </mc:Fallback>
      </mc:AlternateContent>
    </p:spTree>
    <p:extLst>
      <p:ext uri="{BB962C8B-B14F-4D97-AF65-F5344CB8AC3E}">
        <p14:creationId xmlns:p14="http://schemas.microsoft.com/office/powerpoint/2010/main" val="3147466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par>
                                <p:cTn id="12" presetID="9" presetClass="entr" presetSubtype="0"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dissolve">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dissolv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t>summary</a:t>
            </a:r>
          </a:p>
        </p:txBody>
      </p:sp>
      <p:sp>
        <p:nvSpPr>
          <p:cNvPr id="8" name="Subtitle 7"/>
          <p:cNvSpPr>
            <a:spLocks noGrp="1"/>
          </p:cNvSpPr>
          <p:nvPr>
            <p:ph type="subTitle" idx="1"/>
          </p:nvPr>
        </p:nvSpPr>
        <p:spPr/>
        <p:txBody>
          <a:bodyPr/>
          <a:lstStyle/>
          <a:p>
            <a:r>
              <a:rPr lang="en-US"/>
              <a:t>Structures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lgn="l">
              <a:defRPr/>
            </a:pPr>
            <a:r>
              <a:rPr lang="en-SG"/>
              <a:t>Recitation 2</a:t>
            </a:r>
            <a:endParaRPr lang="en-US"/>
          </a:p>
        </p:txBody>
      </p:sp>
      <p:sp>
        <p:nvSpPr>
          <p:cNvPr id="6" name="Slide Number Placeholder 5"/>
          <p:cNvSpPr>
            <a:spLocks noGrp="1"/>
          </p:cNvSpPr>
          <p:nvPr>
            <p:ph type="sldNum" sz="quarter" idx="12"/>
          </p:nvPr>
        </p:nvSpPr>
        <p:spPr/>
        <p:txBody>
          <a:bodyPr/>
          <a:lstStyle/>
          <a:p>
            <a:pPr>
              <a:defRPr/>
            </a:pPr>
            <a:r>
              <a:rPr lang="en-US"/>
              <a:t>1 - </a:t>
            </a:r>
            <a:fld id="{2E4790E1-2590-4AEE-892D-AB46A7688113}" type="slidenum">
              <a:rPr lang="en-US" smtClean="0"/>
              <a:pPr>
                <a:defRPr/>
              </a:pPr>
              <a:t>17</a:t>
            </a:fld>
            <a:endParaRPr lang="en-US"/>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D477D9F-C1D2-461D-AB2B-647EB32C54C3}"/>
                  </a:ext>
                </a:extLst>
              </p14:cNvPr>
              <p14:cNvContentPartPr/>
              <p14:nvPr/>
            </p14:nvContentPartPr>
            <p14:xfrm>
              <a:off x="5864400" y="952920"/>
              <a:ext cx="4701960" cy="2073600"/>
            </p14:xfrm>
          </p:contentPart>
        </mc:Choice>
        <mc:Fallback>
          <p:pic>
            <p:nvPicPr>
              <p:cNvPr id="2" name="Ink 1">
                <a:extLst>
                  <a:ext uri="{FF2B5EF4-FFF2-40B4-BE49-F238E27FC236}">
                    <a16:creationId xmlns:a16="http://schemas.microsoft.com/office/drawing/2014/main" id="{3D477D9F-C1D2-461D-AB2B-647EB32C54C3}"/>
                  </a:ext>
                </a:extLst>
              </p:cNvPr>
              <p:cNvPicPr/>
              <p:nvPr/>
            </p:nvPicPr>
            <p:blipFill>
              <a:blip r:embed="rId3"/>
              <a:stretch>
                <a:fillRect/>
              </a:stretch>
            </p:blipFill>
            <p:spPr>
              <a:xfrm>
                <a:off x="5855040" y="943560"/>
                <a:ext cx="4720680" cy="2092320"/>
              </a:xfrm>
              <a:prstGeom prst="rect">
                <a:avLst/>
              </a:prstGeom>
            </p:spPr>
          </p:pic>
        </mc:Fallback>
      </mc:AlternateContent>
    </p:spTree>
    <p:extLst>
      <p:ext uri="{BB962C8B-B14F-4D97-AF65-F5344CB8AC3E}">
        <p14:creationId xmlns:p14="http://schemas.microsoft.com/office/powerpoint/2010/main" val="32307613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Footer Placeholder 8"/>
          <p:cNvSpPr>
            <a:spLocks noGrp="1"/>
          </p:cNvSpPr>
          <p:nvPr>
            <p:ph type="ftr" sz="quarter" idx="11"/>
          </p:nvPr>
        </p:nvSpPr>
        <p:spPr>
          <a:noFill/>
        </p:spPr>
        <p:txBody>
          <a:bodyPr/>
          <a:lstStyle/>
          <a:p>
            <a:pPr algn="l"/>
            <a:r>
              <a:rPr lang="en-SG"/>
              <a:t>Lecture #5: Arrays, Strings and Structures</a:t>
            </a:r>
            <a:endParaRPr lang="en-US"/>
          </a:p>
        </p:txBody>
      </p:sp>
      <p:sp>
        <p:nvSpPr>
          <p:cNvPr id="21" name="[Date Placeholder 3]"/>
          <p:cNvSpPr>
            <a:spLocks noGrp="1"/>
          </p:cNvSpPr>
          <p:nvPr>
            <p:ph type="dt" sz="half" idx="10"/>
          </p:nvPr>
        </p:nvSpPr>
        <p:spPr>
          <a:xfrm>
            <a:off x="1981200" y="18288"/>
            <a:ext cx="2895600" cy="329184"/>
          </a:xfrm>
        </p:spPr>
        <p:txBody>
          <a:bodyPr/>
          <a:lstStyle/>
          <a:p>
            <a:pPr>
              <a:defRPr/>
            </a:pPr>
            <a:r>
              <a:rPr lang="en-US"/>
              <a:t>Aaron Tan, NUS</a:t>
            </a:r>
          </a:p>
        </p:txBody>
      </p:sp>
      <p:sp>
        <p:nvSpPr>
          <p:cNvPr id="11" name="TextBox 10">
            <a:extLst>
              <a:ext uri="{FF2B5EF4-FFF2-40B4-BE49-F238E27FC236}">
                <a16:creationId xmlns:a16="http://schemas.microsoft.com/office/drawing/2014/main" id="{1248BEBB-8CA1-4054-A38D-C28888EEEA8B}"/>
              </a:ext>
            </a:extLst>
          </p:cNvPr>
          <p:cNvSpPr txBox="1"/>
          <p:nvPr/>
        </p:nvSpPr>
        <p:spPr>
          <a:xfrm>
            <a:off x="1981200" y="587829"/>
            <a:ext cx="8382000" cy="646331"/>
          </a:xfrm>
          <a:prstGeom prst="rect">
            <a:avLst/>
          </a:prstGeom>
          <a:noFill/>
        </p:spPr>
        <p:txBody>
          <a:bodyPr wrap="square" rtlCol="0">
            <a:spAutoFit/>
          </a:bodyPr>
          <a:lstStyle/>
          <a:p>
            <a:r>
              <a:rPr lang="en-SG" sz="3600">
                <a:solidFill>
                  <a:srgbClr val="0000FF"/>
                </a:solidFill>
                <a:latin typeface="+mn-lt"/>
              </a:rPr>
              <a:t>4.3 Initializing Structure Variables</a:t>
            </a:r>
            <a:endParaRPr lang="en-US" sz="3600">
              <a:solidFill>
                <a:srgbClr val="C00000"/>
              </a:solidFill>
              <a:latin typeface="+mn-lt"/>
            </a:endParaRPr>
          </a:p>
        </p:txBody>
      </p:sp>
      <p:sp>
        <p:nvSpPr>
          <p:cNvPr id="15" name="Rectangle 8">
            <a:extLst>
              <a:ext uri="{FF2B5EF4-FFF2-40B4-BE49-F238E27FC236}">
                <a16:creationId xmlns:a16="http://schemas.microsoft.com/office/drawing/2014/main" id="{85459C33-F645-4881-9B0F-5F6966DFFFB0}"/>
              </a:ext>
            </a:extLst>
          </p:cNvPr>
          <p:cNvSpPr>
            <a:spLocks noChangeArrowheads="1"/>
          </p:cNvSpPr>
          <p:nvPr/>
        </p:nvSpPr>
        <p:spPr bwMode="auto">
          <a:xfrm>
            <a:off x="2257426" y="1460501"/>
            <a:ext cx="7834313" cy="1040606"/>
          </a:xfrm>
          <a:prstGeom prst="rect">
            <a:avLst/>
          </a:prstGeom>
          <a:noFill/>
          <a:ln w="9525">
            <a:noFill/>
            <a:miter lim="800000"/>
            <a:headEnd/>
            <a:tailEnd/>
          </a:ln>
        </p:spPr>
        <p:txBody>
          <a:bodyPr/>
          <a:lstStyle/>
          <a:p>
            <a:pPr marL="342900" indent="-342900">
              <a:spcBef>
                <a:spcPts val="600"/>
              </a:spcBef>
              <a:buClr>
                <a:schemeClr val="tx1">
                  <a:lumMod val="90000"/>
                  <a:lumOff val="10000"/>
                </a:schemeClr>
              </a:buClr>
              <a:buSzPct val="100000"/>
              <a:buFont typeface="Wingdings" panose="05000000000000000000" pitchFamily="2" charset="2"/>
              <a:buChar char="§"/>
            </a:pPr>
            <a:r>
              <a:rPr lang="en-US" sz="2400"/>
              <a:t>The syntax is like array initialization</a:t>
            </a:r>
          </a:p>
          <a:p>
            <a:pPr marL="342900" indent="-342900">
              <a:spcBef>
                <a:spcPts val="600"/>
              </a:spcBef>
              <a:buClr>
                <a:schemeClr val="tx1">
                  <a:lumMod val="90000"/>
                  <a:lumOff val="10000"/>
                </a:schemeClr>
              </a:buClr>
              <a:buSzPct val="100000"/>
              <a:buFont typeface="Wingdings" panose="05000000000000000000" pitchFamily="2" charset="2"/>
              <a:buChar char="§"/>
            </a:pPr>
            <a:r>
              <a:rPr lang="en-US" sz="2400"/>
              <a:t>Examples:</a:t>
            </a:r>
          </a:p>
        </p:txBody>
      </p:sp>
      <p:sp>
        <p:nvSpPr>
          <p:cNvPr id="16" name="Rectangle 8">
            <a:extLst>
              <a:ext uri="{FF2B5EF4-FFF2-40B4-BE49-F238E27FC236}">
                <a16:creationId xmlns:a16="http://schemas.microsoft.com/office/drawing/2014/main" id="{8F38BA59-2BBF-42E1-961A-C3C31A0214B5}"/>
              </a:ext>
            </a:extLst>
          </p:cNvPr>
          <p:cNvSpPr>
            <a:spLocks noChangeArrowheads="1"/>
          </p:cNvSpPr>
          <p:nvPr/>
        </p:nvSpPr>
        <p:spPr bwMode="auto">
          <a:xfrm>
            <a:off x="1974520" y="3760862"/>
            <a:ext cx="5429285" cy="1895658"/>
          </a:xfrm>
          <a:prstGeom prst="rect">
            <a:avLst/>
          </a:prstGeom>
          <a:solidFill>
            <a:srgbClr val="FFFFCC"/>
          </a:solidFill>
          <a:ln w="25400" algn="ctr">
            <a:solidFill>
              <a:srgbClr val="8A8AB9"/>
            </a:solidFill>
            <a:miter lim="800000"/>
            <a:headEnd/>
            <a:tailEnd/>
          </a:ln>
          <a:effectLst>
            <a:outerShdw dist="38100" dir="2700000" algn="tl" rotWithShape="0">
              <a:srgbClr val="808080">
                <a:alpha val="39998"/>
              </a:srgbClr>
            </a:outerShdw>
          </a:effectLst>
        </p:spPr>
        <p:txBody>
          <a:bodyPr/>
          <a:lstStyle/>
          <a:p>
            <a:pPr>
              <a:tabLst>
                <a:tab pos="358775" algn="l"/>
                <a:tab pos="715963" algn="l"/>
                <a:tab pos="1074738" algn="l"/>
              </a:tabLst>
            </a:pPr>
            <a:r>
              <a:rPr lang="en-US" sz="1600" b="1" err="1">
                <a:latin typeface="Courier New" pitchFamily="49" charset="0"/>
              </a:rPr>
              <a:t>typedef</a:t>
            </a:r>
            <a:r>
              <a:rPr lang="en-US" sz="1600" b="1">
                <a:latin typeface="Courier New" pitchFamily="49" charset="0"/>
              </a:rPr>
              <a:t> </a:t>
            </a:r>
            <a:r>
              <a:rPr lang="en-US" sz="1600" b="1" err="1">
                <a:latin typeface="Courier New" pitchFamily="49" charset="0"/>
              </a:rPr>
              <a:t>struct</a:t>
            </a:r>
            <a:r>
              <a:rPr lang="en-US" sz="1600" b="1">
                <a:latin typeface="Courier New" pitchFamily="49" charset="0"/>
              </a:rPr>
              <a:t> {</a:t>
            </a:r>
          </a:p>
          <a:p>
            <a:pPr>
              <a:tabLst>
                <a:tab pos="358775" algn="l"/>
                <a:tab pos="715963" algn="l"/>
                <a:tab pos="1074738" algn="l"/>
              </a:tabLst>
            </a:pPr>
            <a:r>
              <a:rPr lang="en-US" sz="1600" b="1">
                <a:latin typeface="Courier New" pitchFamily="49" charset="0"/>
              </a:rPr>
              <a:t>	</a:t>
            </a:r>
            <a:r>
              <a:rPr lang="en-US" sz="1600" b="1" err="1">
                <a:latin typeface="Courier New" pitchFamily="49" charset="0"/>
              </a:rPr>
              <a:t>int</a:t>
            </a:r>
            <a:r>
              <a:rPr lang="en-US" sz="1600" b="1">
                <a:latin typeface="Courier New" pitchFamily="49" charset="0"/>
              </a:rPr>
              <a:t> </a:t>
            </a:r>
            <a:r>
              <a:rPr lang="en-US" sz="1600" b="1" err="1">
                <a:latin typeface="Courier New" pitchFamily="49" charset="0"/>
              </a:rPr>
              <a:t>stuNum</a:t>
            </a:r>
            <a:r>
              <a:rPr lang="en-US" sz="1600" b="1">
                <a:latin typeface="Courier New" pitchFamily="49" charset="0"/>
              </a:rPr>
              <a:t>;</a:t>
            </a:r>
          </a:p>
          <a:p>
            <a:pPr>
              <a:tabLst>
                <a:tab pos="358775" algn="l"/>
                <a:tab pos="715963" algn="l"/>
                <a:tab pos="1074738" algn="l"/>
              </a:tabLst>
            </a:pPr>
            <a:r>
              <a:rPr lang="en-US" sz="1600" b="1">
                <a:latin typeface="Courier New" pitchFamily="49" charset="0"/>
              </a:rPr>
              <a:t>	float score;</a:t>
            </a:r>
          </a:p>
          <a:p>
            <a:pPr>
              <a:tabLst>
                <a:tab pos="358775" algn="l"/>
                <a:tab pos="715963" algn="l"/>
                <a:tab pos="1074738" algn="l"/>
              </a:tabLst>
            </a:pPr>
            <a:r>
              <a:rPr lang="en-US" sz="1600" b="1">
                <a:latin typeface="Courier New" pitchFamily="49" charset="0"/>
              </a:rPr>
              <a:t>	char grade;</a:t>
            </a:r>
          </a:p>
          <a:p>
            <a:pPr>
              <a:tabLst>
                <a:tab pos="358775" algn="l"/>
                <a:tab pos="715963" algn="l"/>
                <a:tab pos="1074738" algn="l"/>
              </a:tabLst>
            </a:pPr>
            <a:r>
              <a:rPr lang="en-US" sz="1600" b="1">
                <a:latin typeface="Courier New" pitchFamily="49" charset="0"/>
              </a:rPr>
              <a:t>} </a:t>
            </a:r>
            <a:r>
              <a:rPr lang="en-US" sz="1600" b="1" err="1">
                <a:solidFill>
                  <a:srgbClr val="C00000"/>
                </a:solidFill>
                <a:latin typeface="Courier New" pitchFamily="49" charset="0"/>
              </a:rPr>
              <a:t>result_t</a:t>
            </a:r>
            <a:r>
              <a:rPr lang="en-US" sz="1600" b="1">
                <a:latin typeface="Courier New" pitchFamily="49" charset="0"/>
              </a:rPr>
              <a:t>;</a:t>
            </a:r>
          </a:p>
          <a:p>
            <a:pPr>
              <a:tabLst>
                <a:tab pos="358775" algn="l"/>
                <a:tab pos="715963" algn="l"/>
                <a:tab pos="1074738" algn="l"/>
              </a:tabLst>
            </a:pPr>
            <a:endParaRPr lang="en-US" sz="1600" b="1">
              <a:latin typeface="Courier New" pitchFamily="49" charset="0"/>
            </a:endParaRPr>
          </a:p>
          <a:p>
            <a:pPr>
              <a:tabLst>
                <a:tab pos="358775" algn="l"/>
                <a:tab pos="715963" algn="l"/>
                <a:tab pos="1074738" algn="l"/>
              </a:tabLst>
            </a:pPr>
            <a:r>
              <a:rPr lang="en-US" sz="1600" b="1" err="1">
                <a:solidFill>
                  <a:srgbClr val="C00000"/>
                </a:solidFill>
                <a:latin typeface="Courier New" pitchFamily="49" charset="0"/>
              </a:rPr>
              <a:t>result_t</a:t>
            </a:r>
            <a:r>
              <a:rPr lang="en-US" sz="1600" b="1">
                <a:latin typeface="Courier New" pitchFamily="49" charset="0"/>
              </a:rPr>
              <a:t> </a:t>
            </a:r>
            <a:r>
              <a:rPr lang="en-US" sz="1600" b="1">
                <a:solidFill>
                  <a:srgbClr val="0000FF"/>
                </a:solidFill>
                <a:latin typeface="Courier New" pitchFamily="49" charset="0"/>
              </a:rPr>
              <a:t>result1</a:t>
            </a:r>
            <a:r>
              <a:rPr lang="en-US" sz="1600" b="1">
                <a:latin typeface="Courier New" pitchFamily="49" charset="0"/>
              </a:rPr>
              <a:t> = { 123321, 93.5, 'A' };</a:t>
            </a:r>
          </a:p>
        </p:txBody>
      </p:sp>
      <p:sp>
        <p:nvSpPr>
          <p:cNvPr id="17" name="Rectangle 16">
            <a:extLst>
              <a:ext uri="{FF2B5EF4-FFF2-40B4-BE49-F238E27FC236}">
                <a16:creationId xmlns:a16="http://schemas.microsoft.com/office/drawing/2014/main" id="{4C70AD2F-A086-4BD8-98E0-D4A1EBC43A4C}"/>
              </a:ext>
            </a:extLst>
          </p:cNvPr>
          <p:cNvSpPr>
            <a:spLocks noChangeArrowheads="1"/>
          </p:cNvSpPr>
          <p:nvPr/>
        </p:nvSpPr>
        <p:spPr bwMode="auto">
          <a:xfrm>
            <a:off x="4724400" y="2155855"/>
            <a:ext cx="5367339" cy="2628797"/>
          </a:xfrm>
          <a:prstGeom prst="rect">
            <a:avLst/>
          </a:prstGeom>
          <a:solidFill>
            <a:srgbClr val="FFFFCC"/>
          </a:solidFill>
          <a:ln w="25400" algn="ctr">
            <a:solidFill>
              <a:srgbClr val="8A8AB9"/>
            </a:solidFill>
            <a:miter lim="800000"/>
            <a:headEnd/>
            <a:tailEnd/>
          </a:ln>
          <a:effectLst>
            <a:outerShdw dist="38100" dir="2700000" algn="tl" rotWithShape="0">
              <a:srgbClr val="808080">
                <a:alpha val="39998"/>
              </a:srgbClr>
            </a:outerShdw>
          </a:effectLst>
        </p:spPr>
        <p:txBody>
          <a:bodyPr/>
          <a:lstStyle/>
          <a:p>
            <a:pPr>
              <a:tabLst>
                <a:tab pos="358775" algn="l"/>
                <a:tab pos="715963" algn="l"/>
                <a:tab pos="1074738" algn="l"/>
              </a:tabLst>
            </a:pPr>
            <a:r>
              <a:rPr lang="en-US" sz="1600" b="1" err="1">
                <a:latin typeface="Courier New" pitchFamily="49" charset="0"/>
              </a:rPr>
              <a:t>typedef</a:t>
            </a:r>
            <a:r>
              <a:rPr lang="en-US" sz="1600" b="1">
                <a:latin typeface="Courier New" pitchFamily="49" charset="0"/>
              </a:rPr>
              <a:t> </a:t>
            </a:r>
            <a:r>
              <a:rPr lang="en-US" sz="1600" b="1" err="1">
                <a:latin typeface="Courier New" pitchFamily="49" charset="0"/>
              </a:rPr>
              <a:t>struct</a:t>
            </a:r>
            <a:r>
              <a:rPr lang="en-US" sz="1600" b="1">
                <a:latin typeface="Courier New" pitchFamily="49" charset="0"/>
              </a:rPr>
              <a:t> {</a:t>
            </a:r>
          </a:p>
          <a:p>
            <a:pPr>
              <a:tabLst>
                <a:tab pos="358775" algn="l"/>
                <a:tab pos="715963" algn="l"/>
                <a:tab pos="1074738" algn="l"/>
              </a:tabLst>
            </a:pPr>
            <a:r>
              <a:rPr lang="en-US" sz="1600" b="1">
                <a:latin typeface="Courier New" pitchFamily="49" charset="0"/>
              </a:rPr>
              <a:t>	</a:t>
            </a:r>
            <a:r>
              <a:rPr lang="en-US" sz="1600" b="1" err="1">
                <a:latin typeface="Courier New" pitchFamily="49" charset="0"/>
              </a:rPr>
              <a:t>int</a:t>
            </a:r>
            <a:r>
              <a:rPr lang="en-US" sz="1600" b="1">
                <a:latin typeface="Courier New" pitchFamily="49" charset="0"/>
              </a:rPr>
              <a:t> day, month, year;</a:t>
            </a:r>
          </a:p>
          <a:p>
            <a:pPr>
              <a:tabLst>
                <a:tab pos="358775" algn="l"/>
                <a:tab pos="715963" algn="l"/>
                <a:tab pos="1074738" algn="l"/>
              </a:tabLst>
            </a:pPr>
            <a:r>
              <a:rPr lang="en-US" sz="1600" b="1">
                <a:latin typeface="Courier New" pitchFamily="49" charset="0"/>
              </a:rPr>
              <a:t>} </a:t>
            </a:r>
            <a:r>
              <a:rPr lang="en-US" sz="1600" b="1" err="1">
                <a:solidFill>
                  <a:srgbClr val="C00000"/>
                </a:solidFill>
                <a:latin typeface="Courier New" pitchFamily="49" charset="0"/>
              </a:rPr>
              <a:t>date_t</a:t>
            </a:r>
            <a:r>
              <a:rPr lang="en-US" sz="1600" b="1">
                <a:latin typeface="Courier New" pitchFamily="49" charset="0"/>
              </a:rPr>
              <a:t>;</a:t>
            </a:r>
          </a:p>
          <a:p>
            <a:pPr>
              <a:tabLst>
                <a:tab pos="358775" algn="l"/>
                <a:tab pos="715963" algn="l"/>
                <a:tab pos="1074738" algn="l"/>
              </a:tabLst>
            </a:pPr>
            <a:endParaRPr lang="en-US" sz="1600" b="1">
              <a:latin typeface="Courier New" pitchFamily="49" charset="0"/>
            </a:endParaRPr>
          </a:p>
          <a:p>
            <a:pPr>
              <a:tabLst>
                <a:tab pos="358775" algn="l"/>
                <a:tab pos="715963" algn="l"/>
                <a:tab pos="1074738" algn="l"/>
              </a:tabLst>
            </a:pPr>
            <a:r>
              <a:rPr lang="en-US" sz="1600" b="1" err="1">
                <a:latin typeface="Courier New" pitchFamily="49" charset="0"/>
              </a:rPr>
              <a:t>typedef</a:t>
            </a:r>
            <a:r>
              <a:rPr lang="en-US" sz="1600" b="1">
                <a:latin typeface="Courier New" pitchFamily="49" charset="0"/>
              </a:rPr>
              <a:t> </a:t>
            </a:r>
            <a:r>
              <a:rPr lang="en-US" sz="1600" b="1" err="1">
                <a:latin typeface="Courier New" pitchFamily="49" charset="0"/>
              </a:rPr>
              <a:t>struct</a:t>
            </a:r>
            <a:r>
              <a:rPr lang="en-US" sz="1600" b="1">
                <a:latin typeface="Courier New" pitchFamily="49" charset="0"/>
              </a:rPr>
              <a:t> {</a:t>
            </a:r>
          </a:p>
          <a:p>
            <a:pPr>
              <a:tabLst>
                <a:tab pos="358775" algn="l"/>
                <a:tab pos="715963" algn="l"/>
                <a:tab pos="1074738" algn="l"/>
              </a:tabLst>
            </a:pPr>
            <a:r>
              <a:rPr lang="en-US" sz="1600" b="1">
                <a:latin typeface="Courier New" pitchFamily="49" charset="0"/>
              </a:rPr>
              <a:t>	</a:t>
            </a:r>
            <a:r>
              <a:rPr lang="en-US" sz="1600" b="1" err="1">
                <a:latin typeface="Courier New" pitchFamily="49" charset="0"/>
              </a:rPr>
              <a:t>int</a:t>
            </a:r>
            <a:r>
              <a:rPr lang="en-US" sz="1600" b="1">
                <a:latin typeface="Courier New" pitchFamily="49" charset="0"/>
              </a:rPr>
              <a:t> </a:t>
            </a:r>
            <a:r>
              <a:rPr lang="en-US" sz="1600" b="1" err="1">
                <a:latin typeface="Courier New" pitchFamily="49" charset="0"/>
              </a:rPr>
              <a:t>cardNum</a:t>
            </a:r>
            <a:r>
              <a:rPr lang="en-US" sz="1600" b="1">
                <a:latin typeface="Courier New" pitchFamily="49" charset="0"/>
              </a:rPr>
              <a:t>;</a:t>
            </a:r>
          </a:p>
          <a:p>
            <a:pPr>
              <a:tabLst>
                <a:tab pos="358775" algn="l"/>
                <a:tab pos="715963" algn="l"/>
                <a:tab pos="1074738" algn="l"/>
              </a:tabLst>
            </a:pPr>
            <a:r>
              <a:rPr lang="en-US" sz="1600" b="1">
                <a:latin typeface="Courier New" pitchFamily="49" charset="0"/>
              </a:rPr>
              <a:t>	</a:t>
            </a:r>
            <a:r>
              <a:rPr lang="en-US" sz="1600" b="1" err="1">
                <a:latin typeface="Courier New" pitchFamily="49" charset="0"/>
              </a:rPr>
              <a:t>date_t</a:t>
            </a:r>
            <a:r>
              <a:rPr lang="en-US" sz="1600" b="1">
                <a:latin typeface="Courier New" pitchFamily="49" charset="0"/>
              </a:rPr>
              <a:t> </a:t>
            </a:r>
            <a:r>
              <a:rPr lang="en-US" sz="1600" b="1" err="1">
                <a:latin typeface="Courier New" pitchFamily="49" charset="0"/>
              </a:rPr>
              <a:t>expiryDate</a:t>
            </a:r>
            <a:r>
              <a:rPr lang="en-US" sz="1600" b="1">
                <a:latin typeface="Courier New" pitchFamily="49" charset="0"/>
              </a:rPr>
              <a:t>;</a:t>
            </a:r>
          </a:p>
          <a:p>
            <a:pPr>
              <a:tabLst>
                <a:tab pos="358775" algn="l"/>
                <a:tab pos="715963" algn="l"/>
                <a:tab pos="1074738" algn="l"/>
              </a:tabLst>
            </a:pPr>
            <a:r>
              <a:rPr lang="en-US" sz="1600" b="1">
                <a:latin typeface="Courier New" pitchFamily="49" charset="0"/>
              </a:rPr>
              <a:t>} </a:t>
            </a:r>
            <a:r>
              <a:rPr lang="en-US" sz="1600" b="1" err="1">
                <a:solidFill>
                  <a:srgbClr val="C00000"/>
                </a:solidFill>
                <a:latin typeface="Courier New" pitchFamily="49" charset="0"/>
              </a:rPr>
              <a:t>card_t</a:t>
            </a:r>
            <a:r>
              <a:rPr lang="en-US" sz="1600" b="1">
                <a:latin typeface="Courier New" pitchFamily="49" charset="0"/>
              </a:rPr>
              <a:t>;</a:t>
            </a:r>
          </a:p>
          <a:p>
            <a:pPr>
              <a:tabLst>
                <a:tab pos="358775" algn="l"/>
                <a:tab pos="715963" algn="l"/>
                <a:tab pos="1074738" algn="l"/>
              </a:tabLst>
            </a:pPr>
            <a:endParaRPr lang="en-US" sz="1600" b="1">
              <a:latin typeface="Courier New" pitchFamily="49" charset="0"/>
            </a:endParaRPr>
          </a:p>
          <a:p>
            <a:pPr>
              <a:tabLst>
                <a:tab pos="358775" algn="l"/>
                <a:tab pos="715963" algn="l"/>
                <a:tab pos="1074738" algn="l"/>
              </a:tabLst>
            </a:pPr>
            <a:r>
              <a:rPr lang="en-US" sz="1600" b="1" err="1">
                <a:solidFill>
                  <a:srgbClr val="C00000"/>
                </a:solidFill>
                <a:latin typeface="Courier New" pitchFamily="49" charset="0"/>
              </a:rPr>
              <a:t>card_t</a:t>
            </a:r>
            <a:r>
              <a:rPr lang="en-US" sz="1600" b="1">
                <a:latin typeface="Courier New" pitchFamily="49" charset="0"/>
              </a:rPr>
              <a:t> </a:t>
            </a:r>
            <a:r>
              <a:rPr lang="en-US" sz="1600" b="1">
                <a:solidFill>
                  <a:srgbClr val="0000FF"/>
                </a:solidFill>
                <a:latin typeface="Courier New" pitchFamily="49" charset="0"/>
              </a:rPr>
              <a:t>card1</a:t>
            </a:r>
            <a:r>
              <a:rPr lang="en-US" sz="1600" b="1">
                <a:latin typeface="Courier New" pitchFamily="49" charset="0"/>
              </a:rPr>
              <a:t> = {888888, {31, 12, 2020}};</a:t>
            </a:r>
          </a:p>
        </p:txBody>
      </p:sp>
      <p:sp>
        <p:nvSpPr>
          <p:cNvPr id="9" name="Slide Number Placeholder 6">
            <a:extLst>
              <a:ext uri="{FF2B5EF4-FFF2-40B4-BE49-F238E27FC236}">
                <a16:creationId xmlns:a16="http://schemas.microsoft.com/office/drawing/2014/main" id="{324DC192-8C3B-4B3F-A8AE-0289F5335748}"/>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18</a:t>
            </a:fld>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04834FC-F7EE-46C1-9789-4B27730DCAB1}"/>
                  </a:ext>
                </a:extLst>
              </p14:cNvPr>
              <p14:cNvContentPartPr/>
              <p14:nvPr/>
            </p14:nvContentPartPr>
            <p14:xfrm>
              <a:off x="4934520" y="1711800"/>
              <a:ext cx="6838920" cy="2615040"/>
            </p14:xfrm>
          </p:contentPart>
        </mc:Choice>
        <mc:Fallback>
          <p:pic>
            <p:nvPicPr>
              <p:cNvPr id="2" name="Ink 1">
                <a:extLst>
                  <a:ext uri="{FF2B5EF4-FFF2-40B4-BE49-F238E27FC236}">
                    <a16:creationId xmlns:a16="http://schemas.microsoft.com/office/drawing/2014/main" id="{704834FC-F7EE-46C1-9789-4B27730DCAB1}"/>
                  </a:ext>
                </a:extLst>
              </p:cNvPr>
              <p:cNvPicPr/>
              <p:nvPr/>
            </p:nvPicPr>
            <p:blipFill>
              <a:blip r:embed="rId4"/>
              <a:stretch>
                <a:fillRect/>
              </a:stretch>
            </p:blipFill>
            <p:spPr>
              <a:xfrm>
                <a:off x="4925160" y="1702440"/>
                <a:ext cx="6857640" cy="2633760"/>
              </a:xfrm>
              <a:prstGeom prst="rect">
                <a:avLst/>
              </a:prstGeom>
            </p:spPr>
          </p:pic>
        </mc:Fallback>
      </mc:AlternateContent>
    </p:spTree>
    <p:extLst>
      <p:ext uri="{BB962C8B-B14F-4D97-AF65-F5344CB8AC3E}">
        <p14:creationId xmlns:p14="http://schemas.microsoft.com/office/powerpoint/2010/main" val="46032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697164" y="2964100"/>
            <a:ext cx="6751637" cy="1143000"/>
          </a:xfrm>
        </p:spPr>
        <p:txBody>
          <a:bodyPr/>
          <a:lstStyle/>
          <a:p>
            <a:pPr algn="ctr" eaLnBrk="1" hangingPunct="1"/>
            <a:r>
              <a:rPr lang="en-GB">
                <a:solidFill>
                  <a:srgbClr val="9933FF"/>
                </a:solidFill>
                <a:latin typeface="+mn-lt"/>
              </a:rPr>
              <a:t>Quiz Questions</a:t>
            </a:r>
          </a:p>
        </p:txBody>
      </p:sp>
      <p:sp>
        <p:nvSpPr>
          <p:cNvPr id="3" name="[Slide Number Placeholder 8]"/>
          <p:cNvSpPr>
            <a:spLocks noGrp="1"/>
          </p:cNvSpPr>
          <p:nvPr>
            <p:ph type="ftr" sz="quarter" idx="11"/>
          </p:nvPr>
        </p:nvSpPr>
        <p:spPr>
          <a:xfrm>
            <a:off x="4953000" y="18288"/>
            <a:ext cx="4114800" cy="329184"/>
          </a:xfrm>
          <a:noFill/>
        </p:spPr>
        <p:txBody>
          <a:bodyPr/>
          <a:lstStyle/>
          <a:p>
            <a:pPr algn="l"/>
            <a:r>
              <a:rPr lang="fr-FR"/>
              <a:t>CS2100: Recitation-2</a:t>
            </a:r>
            <a:endParaRPr lang="en-US"/>
          </a:p>
        </p:txBody>
      </p:sp>
      <p:sp>
        <p:nvSpPr>
          <p:cNvPr id="6" name="Slide Number Placeholder 6">
            <a:extLst>
              <a:ext uri="{FF2B5EF4-FFF2-40B4-BE49-F238E27FC236}">
                <a16:creationId xmlns:a16="http://schemas.microsoft.com/office/drawing/2014/main" id="{CF758DD0-2305-4BC7-8F1A-93F2452B7A73}"/>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19</a:t>
            </a:fld>
            <a:endParaRPr/>
          </a:p>
        </p:txBody>
      </p:sp>
    </p:spTree>
    <p:extLst>
      <p:ext uri="{BB962C8B-B14F-4D97-AF65-F5344CB8AC3E}">
        <p14:creationId xmlns:p14="http://schemas.microsoft.com/office/powerpoint/2010/main" val="39039557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2CAE7CF-DCC1-A31F-9D63-A630618AD4DC}"/>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5628" b="9372"/>
          <a:stretch/>
        </p:blipFill>
        <p:spPr>
          <a:xfrm>
            <a:off x="20" y="10"/>
            <a:ext cx="12191980" cy="6857990"/>
          </a:xfrm>
          <a:noFill/>
        </p:spPr>
      </p:pic>
      <p:sp>
        <p:nvSpPr>
          <p:cNvPr id="4" name="Footer Placeholder 3">
            <a:extLst>
              <a:ext uri="{FF2B5EF4-FFF2-40B4-BE49-F238E27FC236}">
                <a16:creationId xmlns:a16="http://schemas.microsoft.com/office/drawing/2014/main" id="{0F6DC085-5F84-BBC3-2144-B6EFF5F31B7E}"/>
              </a:ext>
            </a:extLst>
          </p:cNvPr>
          <p:cNvSpPr>
            <a:spLocks noGrp="1"/>
          </p:cNvSpPr>
          <p:nvPr>
            <p:ph type="ftr" sz="quarter" idx="11"/>
          </p:nvPr>
        </p:nvSpPr>
        <p:spPr/>
        <p:txBody>
          <a:bodyPr/>
          <a:lstStyle/>
          <a:p>
            <a:pPr algn="l">
              <a:spcAft>
                <a:spcPts val="600"/>
              </a:spcAft>
              <a:defRPr/>
            </a:pPr>
            <a:r>
              <a:rPr lang="fr-FR"/>
              <a:t>CS2100: Recitation-2</a:t>
            </a:r>
            <a:endParaRPr lang="en-US"/>
          </a:p>
        </p:txBody>
      </p:sp>
      <p:sp>
        <p:nvSpPr>
          <p:cNvPr id="5" name="Slide Number Placeholder 4" hidden="1">
            <a:extLst>
              <a:ext uri="{FF2B5EF4-FFF2-40B4-BE49-F238E27FC236}">
                <a16:creationId xmlns:a16="http://schemas.microsoft.com/office/drawing/2014/main" id="{3F5EF809-415E-DA62-4089-55E0F5AB0E9B}"/>
              </a:ext>
            </a:extLst>
          </p:cNvPr>
          <p:cNvSpPr>
            <a:spLocks noGrp="1"/>
          </p:cNvSpPr>
          <p:nvPr>
            <p:ph type="sldNum" sz="quarter" idx="12"/>
          </p:nvPr>
        </p:nvSpPr>
        <p:spPr/>
        <p:txBody>
          <a:bodyPr/>
          <a:lstStyle/>
          <a:p>
            <a:pPr>
              <a:spcAft>
                <a:spcPts val="600"/>
              </a:spcAft>
              <a:defRPr/>
            </a:pPr>
            <a:fld id="{2E4790E1-2590-4AEE-892D-AB46A7688113}" type="slidenum">
              <a:rPr lang="en-US" smtClean="0"/>
              <a:pPr>
                <a:spcAft>
                  <a:spcPts val="600"/>
                </a:spcAft>
                <a:defRPr/>
              </a:pPr>
              <a:t>2</a:t>
            </a:fld>
            <a:endParaRPr lang="en-US"/>
          </a:p>
        </p:txBody>
      </p:sp>
    </p:spTree>
    <p:extLst>
      <p:ext uri="{BB962C8B-B14F-4D97-AF65-F5344CB8AC3E}">
        <p14:creationId xmlns:p14="http://schemas.microsoft.com/office/powerpoint/2010/main" val="13602053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4413-A616-C9E4-919E-7AEDDBA06341}"/>
              </a:ext>
            </a:extLst>
          </p:cNvPr>
          <p:cNvSpPr>
            <a:spLocks noGrp="1"/>
          </p:cNvSpPr>
          <p:nvPr>
            <p:ph type="title"/>
          </p:nvPr>
        </p:nvSpPr>
        <p:spPr/>
        <p:txBody>
          <a:bodyPr/>
          <a:lstStyle/>
          <a:p>
            <a:r>
              <a:rPr lang="en-US"/>
              <a:t>Pointers and Functions Quiz 1</a:t>
            </a:r>
          </a:p>
        </p:txBody>
      </p:sp>
      <p:sp>
        <p:nvSpPr>
          <p:cNvPr id="5" name="Footer Placeholder 4">
            <a:extLst>
              <a:ext uri="{FF2B5EF4-FFF2-40B4-BE49-F238E27FC236}">
                <a16:creationId xmlns:a16="http://schemas.microsoft.com/office/drawing/2014/main" id="{D7B7234D-B25E-76CC-03D2-8F756DD76300}"/>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51AF1BEE-985A-ADB9-28DD-BD2615C8A2E5}"/>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20</a:t>
            </a:fld>
            <a:endParaRPr lang="en-US"/>
          </a:p>
        </p:txBody>
      </p:sp>
      <p:pic>
        <p:nvPicPr>
          <p:cNvPr id="7" name="Picture 6">
            <a:extLst>
              <a:ext uri="{FF2B5EF4-FFF2-40B4-BE49-F238E27FC236}">
                <a16:creationId xmlns:a16="http://schemas.microsoft.com/office/drawing/2014/main" id="{8A5A11E4-F959-08D2-FF54-C469967C46E5}"/>
              </a:ext>
            </a:extLst>
          </p:cNvPr>
          <p:cNvPicPr>
            <a:picLocks noChangeAspect="1"/>
          </p:cNvPicPr>
          <p:nvPr/>
        </p:nvPicPr>
        <p:blipFill>
          <a:blip r:embed="rId2"/>
          <a:stretch>
            <a:fillRect/>
          </a:stretch>
        </p:blipFill>
        <p:spPr>
          <a:xfrm>
            <a:off x="2696148" y="1409172"/>
            <a:ext cx="6004574" cy="543054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BCC5D0E-8E14-4500-8B77-A3B1C939C872}"/>
                  </a:ext>
                </a:extLst>
              </p14:cNvPr>
              <p14:cNvContentPartPr/>
              <p14:nvPr/>
            </p14:nvContentPartPr>
            <p14:xfrm>
              <a:off x="2773080" y="1490040"/>
              <a:ext cx="8052840" cy="5208120"/>
            </p14:xfrm>
          </p:contentPart>
        </mc:Choice>
        <mc:Fallback>
          <p:pic>
            <p:nvPicPr>
              <p:cNvPr id="3" name="Ink 2">
                <a:extLst>
                  <a:ext uri="{FF2B5EF4-FFF2-40B4-BE49-F238E27FC236}">
                    <a16:creationId xmlns:a16="http://schemas.microsoft.com/office/drawing/2014/main" id="{CBCC5D0E-8E14-4500-8B77-A3B1C939C872}"/>
                  </a:ext>
                </a:extLst>
              </p:cNvPr>
              <p:cNvPicPr/>
              <p:nvPr/>
            </p:nvPicPr>
            <p:blipFill>
              <a:blip r:embed="rId4"/>
              <a:stretch>
                <a:fillRect/>
              </a:stretch>
            </p:blipFill>
            <p:spPr>
              <a:xfrm>
                <a:off x="2763720" y="1480680"/>
                <a:ext cx="8071560" cy="5226840"/>
              </a:xfrm>
              <a:prstGeom prst="rect">
                <a:avLst/>
              </a:prstGeom>
            </p:spPr>
          </p:pic>
        </mc:Fallback>
      </mc:AlternateContent>
    </p:spTree>
    <p:extLst>
      <p:ext uri="{BB962C8B-B14F-4D97-AF65-F5344CB8AC3E}">
        <p14:creationId xmlns:p14="http://schemas.microsoft.com/office/powerpoint/2010/main" val="29723986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4413-A616-C9E4-919E-7AEDDBA06341}"/>
              </a:ext>
            </a:extLst>
          </p:cNvPr>
          <p:cNvSpPr>
            <a:spLocks noGrp="1"/>
          </p:cNvSpPr>
          <p:nvPr>
            <p:ph type="title"/>
          </p:nvPr>
        </p:nvSpPr>
        <p:spPr/>
        <p:txBody>
          <a:bodyPr/>
          <a:lstStyle/>
          <a:p>
            <a:r>
              <a:rPr lang="en-US"/>
              <a:t>Pointers and Functions Quiz 1</a:t>
            </a:r>
          </a:p>
        </p:txBody>
      </p:sp>
      <p:sp>
        <p:nvSpPr>
          <p:cNvPr id="5" name="Footer Placeholder 4">
            <a:extLst>
              <a:ext uri="{FF2B5EF4-FFF2-40B4-BE49-F238E27FC236}">
                <a16:creationId xmlns:a16="http://schemas.microsoft.com/office/drawing/2014/main" id="{D7B7234D-B25E-76CC-03D2-8F756DD76300}"/>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51AF1BEE-985A-ADB9-28DD-BD2615C8A2E5}"/>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21</a:t>
            </a:fld>
            <a:endParaRPr lang="en-US"/>
          </a:p>
        </p:txBody>
      </p:sp>
      <p:pic>
        <p:nvPicPr>
          <p:cNvPr id="7" name="Picture 6">
            <a:extLst>
              <a:ext uri="{FF2B5EF4-FFF2-40B4-BE49-F238E27FC236}">
                <a16:creationId xmlns:a16="http://schemas.microsoft.com/office/drawing/2014/main" id="{8A5A11E4-F959-08D2-FF54-C469967C46E5}"/>
              </a:ext>
            </a:extLst>
          </p:cNvPr>
          <p:cNvPicPr>
            <a:picLocks noChangeAspect="1"/>
          </p:cNvPicPr>
          <p:nvPr/>
        </p:nvPicPr>
        <p:blipFill>
          <a:blip r:embed="rId2"/>
          <a:stretch>
            <a:fillRect/>
          </a:stretch>
        </p:blipFill>
        <p:spPr>
          <a:xfrm>
            <a:off x="1954114" y="1409172"/>
            <a:ext cx="4141871" cy="3745910"/>
          </a:xfrm>
          <a:prstGeom prst="rect">
            <a:avLst/>
          </a:prstGeom>
        </p:spPr>
      </p:pic>
      <p:sp>
        <p:nvSpPr>
          <p:cNvPr id="3" name="TextBox 2">
            <a:extLst>
              <a:ext uri="{FF2B5EF4-FFF2-40B4-BE49-F238E27FC236}">
                <a16:creationId xmlns:a16="http://schemas.microsoft.com/office/drawing/2014/main" id="{E0C87CDA-EE33-B63C-486B-CD5E80F1A61F}"/>
              </a:ext>
            </a:extLst>
          </p:cNvPr>
          <p:cNvSpPr txBox="1"/>
          <p:nvPr/>
        </p:nvSpPr>
        <p:spPr>
          <a:xfrm>
            <a:off x="6374297" y="1736035"/>
            <a:ext cx="1152939" cy="369332"/>
          </a:xfrm>
          <a:prstGeom prst="rect">
            <a:avLst/>
          </a:prstGeom>
          <a:noFill/>
          <a:ln>
            <a:solidFill>
              <a:schemeClr val="tx1"/>
            </a:solidFill>
          </a:ln>
        </p:spPr>
        <p:txBody>
          <a:bodyPr wrap="square" rtlCol="0">
            <a:spAutoFit/>
          </a:bodyPr>
          <a:lstStyle/>
          <a:p>
            <a:pPr algn="ctr"/>
            <a:endParaRPr lang="en-US"/>
          </a:p>
        </p:txBody>
      </p:sp>
      <p:sp>
        <p:nvSpPr>
          <p:cNvPr id="8" name="TextBox 7">
            <a:extLst>
              <a:ext uri="{FF2B5EF4-FFF2-40B4-BE49-F238E27FC236}">
                <a16:creationId xmlns:a16="http://schemas.microsoft.com/office/drawing/2014/main" id="{E9615CB7-83E2-9B2E-21F4-857260861C4C}"/>
              </a:ext>
            </a:extLst>
          </p:cNvPr>
          <p:cNvSpPr txBox="1"/>
          <p:nvPr/>
        </p:nvSpPr>
        <p:spPr>
          <a:xfrm>
            <a:off x="8024192" y="1736035"/>
            <a:ext cx="1152939" cy="369332"/>
          </a:xfrm>
          <a:prstGeom prst="rect">
            <a:avLst/>
          </a:prstGeom>
          <a:noFill/>
          <a:ln>
            <a:solidFill>
              <a:schemeClr val="tx1"/>
            </a:solidFill>
          </a:ln>
        </p:spPr>
        <p:txBody>
          <a:bodyPr wrap="square" rtlCol="0">
            <a:spAutoFit/>
          </a:bodyPr>
          <a:lstStyle/>
          <a:p>
            <a:pPr algn="ctr"/>
            <a:endParaRPr lang="en-US"/>
          </a:p>
        </p:txBody>
      </p:sp>
      <p:sp>
        <p:nvSpPr>
          <p:cNvPr id="9" name="TextBox 8">
            <a:extLst>
              <a:ext uri="{FF2B5EF4-FFF2-40B4-BE49-F238E27FC236}">
                <a16:creationId xmlns:a16="http://schemas.microsoft.com/office/drawing/2014/main" id="{C4A29AE3-E84C-4519-1FB3-E64772225F63}"/>
              </a:ext>
            </a:extLst>
          </p:cNvPr>
          <p:cNvSpPr txBox="1"/>
          <p:nvPr/>
        </p:nvSpPr>
        <p:spPr>
          <a:xfrm>
            <a:off x="6374297" y="2925189"/>
            <a:ext cx="1152939" cy="369332"/>
          </a:xfrm>
          <a:prstGeom prst="rect">
            <a:avLst/>
          </a:prstGeom>
          <a:noFill/>
          <a:ln>
            <a:solidFill>
              <a:schemeClr val="tx1"/>
            </a:solidFill>
          </a:ln>
        </p:spPr>
        <p:txBody>
          <a:bodyPr wrap="square" rtlCol="0">
            <a:spAutoFit/>
          </a:bodyPr>
          <a:lstStyle/>
          <a:p>
            <a:pPr algn="ctr"/>
            <a:r>
              <a:rPr lang="en-US"/>
              <a:t>5</a:t>
            </a:r>
          </a:p>
        </p:txBody>
      </p:sp>
      <p:sp>
        <p:nvSpPr>
          <p:cNvPr id="10" name="TextBox 9">
            <a:extLst>
              <a:ext uri="{FF2B5EF4-FFF2-40B4-BE49-F238E27FC236}">
                <a16:creationId xmlns:a16="http://schemas.microsoft.com/office/drawing/2014/main" id="{4AF5C782-0FA3-4491-6FBD-4A4E45B854C6}"/>
              </a:ext>
            </a:extLst>
          </p:cNvPr>
          <p:cNvSpPr txBox="1"/>
          <p:nvPr/>
        </p:nvSpPr>
        <p:spPr>
          <a:xfrm>
            <a:off x="8077201" y="2925189"/>
            <a:ext cx="1152939" cy="369332"/>
          </a:xfrm>
          <a:prstGeom prst="rect">
            <a:avLst/>
          </a:prstGeom>
          <a:noFill/>
          <a:ln>
            <a:solidFill>
              <a:schemeClr val="tx1"/>
            </a:solidFill>
          </a:ln>
        </p:spPr>
        <p:txBody>
          <a:bodyPr wrap="square" rtlCol="0">
            <a:spAutoFit/>
          </a:bodyPr>
          <a:lstStyle/>
          <a:p>
            <a:pPr algn="ctr"/>
            <a:r>
              <a:rPr lang="en-US"/>
              <a:t>2</a:t>
            </a:r>
          </a:p>
        </p:txBody>
      </p:sp>
      <p:sp>
        <p:nvSpPr>
          <p:cNvPr id="11" name="TextBox 10">
            <a:extLst>
              <a:ext uri="{FF2B5EF4-FFF2-40B4-BE49-F238E27FC236}">
                <a16:creationId xmlns:a16="http://schemas.microsoft.com/office/drawing/2014/main" id="{D04954FC-6AED-7D84-5C36-781549CEF282}"/>
              </a:ext>
            </a:extLst>
          </p:cNvPr>
          <p:cNvSpPr txBox="1"/>
          <p:nvPr/>
        </p:nvSpPr>
        <p:spPr>
          <a:xfrm>
            <a:off x="6788533" y="1340596"/>
            <a:ext cx="324465" cy="369332"/>
          </a:xfrm>
          <a:prstGeom prst="rect">
            <a:avLst/>
          </a:prstGeom>
          <a:noFill/>
        </p:spPr>
        <p:txBody>
          <a:bodyPr wrap="square" rtlCol="0">
            <a:spAutoFit/>
          </a:bodyPr>
          <a:lstStyle/>
          <a:p>
            <a:r>
              <a:rPr lang="en-US"/>
              <a:t>p</a:t>
            </a:r>
          </a:p>
        </p:txBody>
      </p:sp>
      <p:sp>
        <p:nvSpPr>
          <p:cNvPr id="12" name="TextBox 11">
            <a:extLst>
              <a:ext uri="{FF2B5EF4-FFF2-40B4-BE49-F238E27FC236}">
                <a16:creationId xmlns:a16="http://schemas.microsoft.com/office/drawing/2014/main" id="{8F84B532-30E1-7E6B-2A7B-3387A559CB23}"/>
              </a:ext>
            </a:extLst>
          </p:cNvPr>
          <p:cNvSpPr txBox="1"/>
          <p:nvPr/>
        </p:nvSpPr>
        <p:spPr>
          <a:xfrm>
            <a:off x="8438428" y="1339334"/>
            <a:ext cx="324465" cy="369332"/>
          </a:xfrm>
          <a:prstGeom prst="rect">
            <a:avLst/>
          </a:prstGeom>
          <a:noFill/>
        </p:spPr>
        <p:txBody>
          <a:bodyPr wrap="square" rtlCol="0">
            <a:spAutoFit/>
          </a:bodyPr>
          <a:lstStyle/>
          <a:p>
            <a:r>
              <a:rPr lang="en-US"/>
              <a:t>q</a:t>
            </a:r>
          </a:p>
        </p:txBody>
      </p:sp>
      <p:sp>
        <p:nvSpPr>
          <p:cNvPr id="13" name="TextBox 12">
            <a:extLst>
              <a:ext uri="{FF2B5EF4-FFF2-40B4-BE49-F238E27FC236}">
                <a16:creationId xmlns:a16="http://schemas.microsoft.com/office/drawing/2014/main" id="{32EC11E9-82E4-8F61-34B5-908EBAA67BF8}"/>
              </a:ext>
            </a:extLst>
          </p:cNvPr>
          <p:cNvSpPr txBox="1"/>
          <p:nvPr/>
        </p:nvSpPr>
        <p:spPr>
          <a:xfrm>
            <a:off x="6839511" y="3244334"/>
            <a:ext cx="324465" cy="369332"/>
          </a:xfrm>
          <a:prstGeom prst="rect">
            <a:avLst/>
          </a:prstGeom>
          <a:noFill/>
        </p:spPr>
        <p:txBody>
          <a:bodyPr wrap="square" rtlCol="0">
            <a:spAutoFit/>
          </a:bodyPr>
          <a:lstStyle/>
          <a:p>
            <a:r>
              <a:rPr lang="en-US"/>
              <a:t>x</a:t>
            </a:r>
          </a:p>
        </p:txBody>
      </p:sp>
      <p:sp>
        <p:nvSpPr>
          <p:cNvPr id="14" name="TextBox 13">
            <a:extLst>
              <a:ext uri="{FF2B5EF4-FFF2-40B4-BE49-F238E27FC236}">
                <a16:creationId xmlns:a16="http://schemas.microsoft.com/office/drawing/2014/main" id="{C0B6FCF8-2919-3BD7-35F3-119C6722D685}"/>
              </a:ext>
            </a:extLst>
          </p:cNvPr>
          <p:cNvSpPr txBox="1"/>
          <p:nvPr/>
        </p:nvSpPr>
        <p:spPr>
          <a:xfrm>
            <a:off x="8498148" y="3244334"/>
            <a:ext cx="324465" cy="369332"/>
          </a:xfrm>
          <a:prstGeom prst="rect">
            <a:avLst/>
          </a:prstGeom>
          <a:noFill/>
        </p:spPr>
        <p:txBody>
          <a:bodyPr wrap="square" rtlCol="0">
            <a:spAutoFit/>
          </a:bodyPr>
          <a:lstStyle/>
          <a:p>
            <a:r>
              <a:rPr lang="en-US"/>
              <a:t>y</a:t>
            </a:r>
          </a:p>
        </p:txBody>
      </p:sp>
      <p:cxnSp>
        <p:nvCxnSpPr>
          <p:cNvPr id="16" name="Straight Connector 15">
            <a:extLst>
              <a:ext uri="{FF2B5EF4-FFF2-40B4-BE49-F238E27FC236}">
                <a16:creationId xmlns:a16="http://schemas.microsoft.com/office/drawing/2014/main" id="{579C85CD-8C06-C14C-5479-F0E0369E1C96}"/>
              </a:ext>
            </a:extLst>
          </p:cNvPr>
          <p:cNvCxnSpPr>
            <a:stCxn id="3" idx="2"/>
            <a:endCxn id="9" idx="0"/>
          </p:cNvCxnSpPr>
          <p:nvPr/>
        </p:nvCxnSpPr>
        <p:spPr>
          <a:xfrm>
            <a:off x="6950766" y="2105367"/>
            <a:ext cx="0" cy="819822"/>
          </a:xfrm>
          <a:prstGeom prst="line">
            <a:avLst/>
          </a:prstGeom>
          <a:ln>
            <a:headEnd w="lg" len="med"/>
            <a:tailEnd type="stealt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D979D76-07A0-9981-FC89-504FF4193506}"/>
              </a:ext>
            </a:extLst>
          </p:cNvPr>
          <p:cNvCxnSpPr/>
          <p:nvPr/>
        </p:nvCxnSpPr>
        <p:spPr>
          <a:xfrm>
            <a:off x="8650570" y="2105367"/>
            <a:ext cx="0" cy="819822"/>
          </a:xfrm>
          <a:prstGeom prst="line">
            <a:avLst/>
          </a:prstGeom>
          <a:ln>
            <a:headEnd w="lg" len="med"/>
            <a:tailEnd type="stealth"/>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41FBD4C-3D6A-419B-174F-005558CDE4CC}"/>
              </a:ext>
            </a:extLst>
          </p:cNvPr>
          <p:cNvSpPr txBox="1"/>
          <p:nvPr/>
        </p:nvSpPr>
        <p:spPr>
          <a:xfrm>
            <a:off x="6788533" y="2925189"/>
            <a:ext cx="324465" cy="369332"/>
          </a:xfrm>
          <a:prstGeom prst="rect">
            <a:avLst/>
          </a:prstGeom>
          <a:solidFill>
            <a:schemeClr val="bg1"/>
          </a:solidFill>
        </p:spPr>
        <p:txBody>
          <a:bodyPr wrap="square" rtlCol="0">
            <a:spAutoFit/>
          </a:bodyPr>
          <a:lstStyle/>
          <a:p>
            <a:r>
              <a:rPr lang="en-US"/>
              <a:t>3</a:t>
            </a:r>
          </a:p>
        </p:txBody>
      </p:sp>
    </p:spTree>
    <p:extLst>
      <p:ext uri="{BB962C8B-B14F-4D97-AF65-F5344CB8AC3E}">
        <p14:creationId xmlns:p14="http://schemas.microsoft.com/office/powerpoint/2010/main" val="1651444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Pointers and Functions Quiz 1</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22</a:t>
            </a:fld>
            <a:endParaRPr lang="en-US"/>
          </a:p>
        </p:txBody>
      </p:sp>
      <p:pic>
        <p:nvPicPr>
          <p:cNvPr id="7" name="Picture 6">
            <a:extLst>
              <a:ext uri="{FF2B5EF4-FFF2-40B4-BE49-F238E27FC236}">
                <a16:creationId xmlns:a16="http://schemas.microsoft.com/office/drawing/2014/main" id="{4125EA1B-6ECB-E8F1-1E71-341FB0BB0AD6}"/>
              </a:ext>
            </a:extLst>
          </p:cNvPr>
          <p:cNvPicPr>
            <a:picLocks noChangeAspect="1"/>
          </p:cNvPicPr>
          <p:nvPr/>
        </p:nvPicPr>
        <p:blipFill>
          <a:blip r:embed="rId2"/>
          <a:stretch>
            <a:fillRect/>
          </a:stretch>
        </p:blipFill>
        <p:spPr>
          <a:xfrm>
            <a:off x="2974578" y="1304175"/>
            <a:ext cx="6523383" cy="5354349"/>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7830122-B691-40E8-B091-4852DD56E4B1}"/>
                  </a:ext>
                </a:extLst>
              </p14:cNvPr>
              <p14:cNvContentPartPr/>
              <p14:nvPr/>
            </p14:nvContentPartPr>
            <p14:xfrm>
              <a:off x="3441240" y="2988000"/>
              <a:ext cx="5718240" cy="3391200"/>
            </p14:xfrm>
          </p:contentPart>
        </mc:Choice>
        <mc:Fallback>
          <p:pic>
            <p:nvPicPr>
              <p:cNvPr id="3" name="Ink 2">
                <a:extLst>
                  <a:ext uri="{FF2B5EF4-FFF2-40B4-BE49-F238E27FC236}">
                    <a16:creationId xmlns:a16="http://schemas.microsoft.com/office/drawing/2014/main" id="{F7830122-B691-40E8-B091-4852DD56E4B1}"/>
                  </a:ext>
                </a:extLst>
              </p:cNvPr>
              <p:cNvPicPr/>
              <p:nvPr/>
            </p:nvPicPr>
            <p:blipFill>
              <a:blip r:embed="rId4"/>
              <a:stretch>
                <a:fillRect/>
              </a:stretch>
            </p:blipFill>
            <p:spPr>
              <a:xfrm>
                <a:off x="3431880" y="2978640"/>
                <a:ext cx="5736960" cy="3409920"/>
              </a:xfrm>
              <a:prstGeom prst="rect">
                <a:avLst/>
              </a:prstGeom>
            </p:spPr>
          </p:pic>
        </mc:Fallback>
      </mc:AlternateContent>
    </p:spTree>
    <p:extLst>
      <p:ext uri="{BB962C8B-B14F-4D97-AF65-F5344CB8AC3E}">
        <p14:creationId xmlns:p14="http://schemas.microsoft.com/office/powerpoint/2010/main" val="24990949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Pointers and Functions Quiz 1</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23</a:t>
            </a:fld>
            <a:endParaRPr lang="en-US"/>
          </a:p>
        </p:txBody>
      </p:sp>
      <p:pic>
        <p:nvPicPr>
          <p:cNvPr id="7" name="Picture 6">
            <a:extLst>
              <a:ext uri="{FF2B5EF4-FFF2-40B4-BE49-F238E27FC236}">
                <a16:creationId xmlns:a16="http://schemas.microsoft.com/office/drawing/2014/main" id="{4125EA1B-6ECB-E8F1-1E71-341FB0BB0AD6}"/>
              </a:ext>
            </a:extLst>
          </p:cNvPr>
          <p:cNvPicPr>
            <a:picLocks noChangeAspect="1"/>
          </p:cNvPicPr>
          <p:nvPr/>
        </p:nvPicPr>
        <p:blipFill>
          <a:blip r:embed="rId2"/>
          <a:stretch>
            <a:fillRect/>
          </a:stretch>
        </p:blipFill>
        <p:spPr>
          <a:xfrm>
            <a:off x="1824267" y="1338072"/>
            <a:ext cx="3808231" cy="3125770"/>
          </a:xfrm>
          <a:prstGeom prst="rect">
            <a:avLst/>
          </a:prstGeom>
        </p:spPr>
      </p:pic>
      <p:sp>
        <p:nvSpPr>
          <p:cNvPr id="3" name="TextBox 2">
            <a:extLst>
              <a:ext uri="{FF2B5EF4-FFF2-40B4-BE49-F238E27FC236}">
                <a16:creationId xmlns:a16="http://schemas.microsoft.com/office/drawing/2014/main" id="{9E81504C-3065-3A50-D1F3-8C83127A9FC7}"/>
              </a:ext>
            </a:extLst>
          </p:cNvPr>
          <p:cNvSpPr txBox="1"/>
          <p:nvPr/>
        </p:nvSpPr>
        <p:spPr>
          <a:xfrm>
            <a:off x="6870190" y="1734773"/>
            <a:ext cx="1152939" cy="369332"/>
          </a:xfrm>
          <a:prstGeom prst="rect">
            <a:avLst/>
          </a:prstGeom>
          <a:noFill/>
          <a:ln>
            <a:solidFill>
              <a:schemeClr val="tx1"/>
            </a:solidFill>
          </a:ln>
        </p:spPr>
        <p:txBody>
          <a:bodyPr wrap="square" rtlCol="0">
            <a:spAutoFit/>
          </a:bodyPr>
          <a:lstStyle/>
          <a:p>
            <a:pPr algn="ctr"/>
            <a:endParaRPr lang="en-US"/>
          </a:p>
        </p:txBody>
      </p:sp>
      <p:sp>
        <p:nvSpPr>
          <p:cNvPr id="8" name="TextBox 7">
            <a:extLst>
              <a:ext uri="{FF2B5EF4-FFF2-40B4-BE49-F238E27FC236}">
                <a16:creationId xmlns:a16="http://schemas.microsoft.com/office/drawing/2014/main" id="{3D367E98-50CD-07F9-83EB-0F6024E9D0D5}"/>
              </a:ext>
            </a:extLst>
          </p:cNvPr>
          <p:cNvSpPr txBox="1"/>
          <p:nvPr/>
        </p:nvSpPr>
        <p:spPr>
          <a:xfrm>
            <a:off x="8520085" y="1734773"/>
            <a:ext cx="1152939" cy="369332"/>
          </a:xfrm>
          <a:prstGeom prst="rect">
            <a:avLst/>
          </a:prstGeom>
          <a:noFill/>
          <a:ln>
            <a:solidFill>
              <a:schemeClr val="tx1"/>
            </a:solidFill>
          </a:ln>
        </p:spPr>
        <p:txBody>
          <a:bodyPr wrap="square" rtlCol="0">
            <a:spAutoFit/>
          </a:bodyPr>
          <a:lstStyle/>
          <a:p>
            <a:pPr algn="ctr"/>
            <a:endParaRPr lang="en-US"/>
          </a:p>
        </p:txBody>
      </p:sp>
      <p:sp>
        <p:nvSpPr>
          <p:cNvPr id="9" name="TextBox 8">
            <a:extLst>
              <a:ext uri="{FF2B5EF4-FFF2-40B4-BE49-F238E27FC236}">
                <a16:creationId xmlns:a16="http://schemas.microsoft.com/office/drawing/2014/main" id="{776E1662-BCD8-4230-E38E-B0C0683D00C0}"/>
              </a:ext>
            </a:extLst>
          </p:cNvPr>
          <p:cNvSpPr txBox="1"/>
          <p:nvPr/>
        </p:nvSpPr>
        <p:spPr>
          <a:xfrm>
            <a:off x="6870190" y="2923927"/>
            <a:ext cx="1152939" cy="369332"/>
          </a:xfrm>
          <a:prstGeom prst="rect">
            <a:avLst/>
          </a:prstGeom>
          <a:noFill/>
          <a:ln>
            <a:solidFill>
              <a:schemeClr val="tx1"/>
            </a:solidFill>
          </a:ln>
        </p:spPr>
        <p:txBody>
          <a:bodyPr wrap="square" rtlCol="0">
            <a:spAutoFit/>
          </a:bodyPr>
          <a:lstStyle/>
          <a:p>
            <a:pPr algn="ctr"/>
            <a:r>
              <a:rPr lang="en-US"/>
              <a:t>5</a:t>
            </a:r>
          </a:p>
        </p:txBody>
      </p:sp>
      <p:sp>
        <p:nvSpPr>
          <p:cNvPr id="10" name="TextBox 9">
            <a:extLst>
              <a:ext uri="{FF2B5EF4-FFF2-40B4-BE49-F238E27FC236}">
                <a16:creationId xmlns:a16="http://schemas.microsoft.com/office/drawing/2014/main" id="{0986A7E8-578F-36E8-F3F0-B1F44F536F7A}"/>
              </a:ext>
            </a:extLst>
          </p:cNvPr>
          <p:cNvSpPr txBox="1"/>
          <p:nvPr/>
        </p:nvSpPr>
        <p:spPr>
          <a:xfrm>
            <a:off x="8573094" y="2923927"/>
            <a:ext cx="1152939" cy="369332"/>
          </a:xfrm>
          <a:prstGeom prst="rect">
            <a:avLst/>
          </a:prstGeom>
          <a:noFill/>
          <a:ln>
            <a:solidFill>
              <a:schemeClr val="tx1"/>
            </a:solidFill>
          </a:ln>
        </p:spPr>
        <p:txBody>
          <a:bodyPr wrap="square" rtlCol="0">
            <a:spAutoFit/>
          </a:bodyPr>
          <a:lstStyle/>
          <a:p>
            <a:pPr algn="ctr"/>
            <a:r>
              <a:rPr lang="en-US"/>
              <a:t>6</a:t>
            </a:r>
          </a:p>
        </p:txBody>
      </p:sp>
      <p:sp>
        <p:nvSpPr>
          <p:cNvPr id="11" name="TextBox 10">
            <a:extLst>
              <a:ext uri="{FF2B5EF4-FFF2-40B4-BE49-F238E27FC236}">
                <a16:creationId xmlns:a16="http://schemas.microsoft.com/office/drawing/2014/main" id="{D41BF330-619A-3E94-3978-AA7DA1D3980F}"/>
              </a:ext>
            </a:extLst>
          </p:cNvPr>
          <p:cNvSpPr txBox="1"/>
          <p:nvPr/>
        </p:nvSpPr>
        <p:spPr>
          <a:xfrm>
            <a:off x="7284426" y="1339334"/>
            <a:ext cx="324465" cy="369332"/>
          </a:xfrm>
          <a:prstGeom prst="rect">
            <a:avLst/>
          </a:prstGeom>
          <a:noFill/>
        </p:spPr>
        <p:txBody>
          <a:bodyPr wrap="square" rtlCol="0">
            <a:spAutoFit/>
          </a:bodyPr>
          <a:lstStyle/>
          <a:p>
            <a:r>
              <a:rPr lang="en-US"/>
              <a:t>p</a:t>
            </a:r>
          </a:p>
        </p:txBody>
      </p:sp>
      <p:sp>
        <p:nvSpPr>
          <p:cNvPr id="12" name="TextBox 11">
            <a:extLst>
              <a:ext uri="{FF2B5EF4-FFF2-40B4-BE49-F238E27FC236}">
                <a16:creationId xmlns:a16="http://schemas.microsoft.com/office/drawing/2014/main" id="{E26AA968-EA05-0EC0-E99A-9CC73901650E}"/>
              </a:ext>
            </a:extLst>
          </p:cNvPr>
          <p:cNvSpPr txBox="1"/>
          <p:nvPr/>
        </p:nvSpPr>
        <p:spPr>
          <a:xfrm>
            <a:off x="8934321" y="1338072"/>
            <a:ext cx="324465" cy="369332"/>
          </a:xfrm>
          <a:prstGeom prst="rect">
            <a:avLst/>
          </a:prstGeom>
          <a:noFill/>
        </p:spPr>
        <p:txBody>
          <a:bodyPr wrap="square" rtlCol="0">
            <a:spAutoFit/>
          </a:bodyPr>
          <a:lstStyle/>
          <a:p>
            <a:r>
              <a:rPr lang="en-US"/>
              <a:t>q</a:t>
            </a:r>
          </a:p>
        </p:txBody>
      </p:sp>
      <p:sp>
        <p:nvSpPr>
          <p:cNvPr id="13" name="TextBox 12">
            <a:extLst>
              <a:ext uri="{FF2B5EF4-FFF2-40B4-BE49-F238E27FC236}">
                <a16:creationId xmlns:a16="http://schemas.microsoft.com/office/drawing/2014/main" id="{3E62AC3C-FD76-E40B-40F5-F228A9E08DA1}"/>
              </a:ext>
            </a:extLst>
          </p:cNvPr>
          <p:cNvSpPr txBox="1"/>
          <p:nvPr/>
        </p:nvSpPr>
        <p:spPr>
          <a:xfrm>
            <a:off x="7335404" y="3243072"/>
            <a:ext cx="324465" cy="369332"/>
          </a:xfrm>
          <a:prstGeom prst="rect">
            <a:avLst/>
          </a:prstGeom>
          <a:noFill/>
        </p:spPr>
        <p:txBody>
          <a:bodyPr wrap="square" rtlCol="0">
            <a:spAutoFit/>
          </a:bodyPr>
          <a:lstStyle/>
          <a:p>
            <a:r>
              <a:rPr lang="en-US"/>
              <a:t>x</a:t>
            </a:r>
          </a:p>
        </p:txBody>
      </p:sp>
      <p:sp>
        <p:nvSpPr>
          <p:cNvPr id="14" name="TextBox 13">
            <a:extLst>
              <a:ext uri="{FF2B5EF4-FFF2-40B4-BE49-F238E27FC236}">
                <a16:creationId xmlns:a16="http://schemas.microsoft.com/office/drawing/2014/main" id="{EBA380FB-C2EF-89EB-EA8B-C67C566DE3C1}"/>
              </a:ext>
            </a:extLst>
          </p:cNvPr>
          <p:cNvSpPr txBox="1"/>
          <p:nvPr/>
        </p:nvSpPr>
        <p:spPr>
          <a:xfrm>
            <a:off x="8994041" y="3243072"/>
            <a:ext cx="324465" cy="369332"/>
          </a:xfrm>
          <a:prstGeom prst="rect">
            <a:avLst/>
          </a:prstGeom>
          <a:noFill/>
        </p:spPr>
        <p:txBody>
          <a:bodyPr wrap="square" rtlCol="0">
            <a:spAutoFit/>
          </a:bodyPr>
          <a:lstStyle/>
          <a:p>
            <a:r>
              <a:rPr lang="en-US"/>
              <a:t>y</a:t>
            </a:r>
          </a:p>
        </p:txBody>
      </p:sp>
      <p:cxnSp>
        <p:nvCxnSpPr>
          <p:cNvPr id="15" name="Straight Connector 14">
            <a:extLst>
              <a:ext uri="{FF2B5EF4-FFF2-40B4-BE49-F238E27FC236}">
                <a16:creationId xmlns:a16="http://schemas.microsoft.com/office/drawing/2014/main" id="{330F7711-C9EA-B9F2-6479-1797879B14E9}"/>
              </a:ext>
            </a:extLst>
          </p:cNvPr>
          <p:cNvCxnSpPr>
            <a:stCxn id="3" idx="2"/>
            <a:endCxn id="9" idx="0"/>
          </p:cNvCxnSpPr>
          <p:nvPr/>
        </p:nvCxnSpPr>
        <p:spPr>
          <a:xfrm>
            <a:off x="7446659" y="2104105"/>
            <a:ext cx="0" cy="819822"/>
          </a:xfrm>
          <a:prstGeom prst="line">
            <a:avLst/>
          </a:prstGeom>
          <a:ln>
            <a:headEnd w="lg" len="med"/>
            <a:tailEnd type="stealt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93922AF-0D51-EB45-7ED4-F30BB239B5EF}"/>
              </a:ext>
            </a:extLst>
          </p:cNvPr>
          <p:cNvCxnSpPr>
            <a:cxnSpLocks/>
            <a:stCxn id="8" idx="1"/>
            <a:endCxn id="3" idx="3"/>
          </p:cNvCxnSpPr>
          <p:nvPr/>
        </p:nvCxnSpPr>
        <p:spPr>
          <a:xfrm flipH="1">
            <a:off x="8023128" y="1919439"/>
            <a:ext cx="496956" cy="0"/>
          </a:xfrm>
          <a:prstGeom prst="line">
            <a:avLst/>
          </a:prstGeom>
          <a:ln>
            <a:headEnd w="lg" len="med"/>
            <a:tailEnd type="stealt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C109C7C-A1AC-FDD8-8A52-D0E6A7CF45F9}"/>
              </a:ext>
            </a:extLst>
          </p:cNvPr>
          <p:cNvCxnSpPr>
            <a:stCxn id="3" idx="2"/>
            <a:endCxn id="10" idx="0"/>
          </p:cNvCxnSpPr>
          <p:nvPr/>
        </p:nvCxnSpPr>
        <p:spPr>
          <a:xfrm>
            <a:off x="7446659" y="2104105"/>
            <a:ext cx="1702904" cy="819822"/>
          </a:xfrm>
          <a:prstGeom prst="line">
            <a:avLst/>
          </a:prstGeom>
          <a:ln w="12700">
            <a:solidFill>
              <a:schemeClr val="tx1"/>
            </a:solidFill>
            <a:headEnd w="lg" len="med"/>
            <a:tailEnd type="stealth"/>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82C2912-9588-9337-6480-8F740101F7C2}"/>
              </a:ext>
            </a:extLst>
          </p:cNvPr>
          <p:cNvSpPr/>
          <p:nvPr/>
        </p:nvSpPr>
        <p:spPr>
          <a:xfrm>
            <a:off x="1885508" y="2544726"/>
            <a:ext cx="318977" cy="1984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00CB784-140B-C64C-D44F-84B2ACA2E3AB}"/>
              </a:ext>
            </a:extLst>
          </p:cNvPr>
          <p:cNvSpPr/>
          <p:nvPr/>
        </p:nvSpPr>
        <p:spPr>
          <a:xfrm>
            <a:off x="1884242" y="2743201"/>
            <a:ext cx="318977" cy="1027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DC9F51E-8B0C-BA53-C30F-11750767EA29}"/>
              </a:ext>
            </a:extLst>
          </p:cNvPr>
          <p:cNvSpPr/>
          <p:nvPr/>
        </p:nvSpPr>
        <p:spPr>
          <a:xfrm>
            <a:off x="1882976" y="2849566"/>
            <a:ext cx="318977" cy="1027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6BC088E-A12F-C73A-4D56-820BC4FF58DE}"/>
              </a:ext>
            </a:extLst>
          </p:cNvPr>
          <p:cNvSpPr/>
          <p:nvPr/>
        </p:nvSpPr>
        <p:spPr>
          <a:xfrm>
            <a:off x="1881710" y="2945191"/>
            <a:ext cx="318977" cy="1027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578C8D-6ABA-8F43-733F-2C30FF9C32F7}"/>
              </a:ext>
            </a:extLst>
          </p:cNvPr>
          <p:cNvSpPr txBox="1"/>
          <p:nvPr/>
        </p:nvSpPr>
        <p:spPr>
          <a:xfrm>
            <a:off x="8980787" y="2922665"/>
            <a:ext cx="324465" cy="369332"/>
          </a:xfrm>
          <a:prstGeom prst="rect">
            <a:avLst/>
          </a:prstGeom>
          <a:solidFill>
            <a:schemeClr val="bg1"/>
          </a:solidFill>
        </p:spPr>
        <p:txBody>
          <a:bodyPr wrap="square" rtlCol="0">
            <a:spAutoFit/>
          </a:bodyPr>
          <a:lstStyle/>
          <a:p>
            <a:r>
              <a:rPr lang="en-US"/>
              <a:t>5</a:t>
            </a:r>
          </a:p>
        </p:txBody>
      </p:sp>
      <p:sp>
        <p:nvSpPr>
          <p:cNvPr id="27" name="TextBox 26">
            <a:extLst>
              <a:ext uri="{FF2B5EF4-FFF2-40B4-BE49-F238E27FC236}">
                <a16:creationId xmlns:a16="http://schemas.microsoft.com/office/drawing/2014/main" id="{2E11E277-A50A-9317-5734-25BA9DF06B3B}"/>
              </a:ext>
            </a:extLst>
          </p:cNvPr>
          <p:cNvSpPr txBox="1"/>
          <p:nvPr/>
        </p:nvSpPr>
        <p:spPr>
          <a:xfrm>
            <a:off x="8978494" y="2921403"/>
            <a:ext cx="324465" cy="369332"/>
          </a:xfrm>
          <a:prstGeom prst="rect">
            <a:avLst/>
          </a:prstGeom>
          <a:solidFill>
            <a:schemeClr val="bg1"/>
          </a:solidFill>
        </p:spPr>
        <p:txBody>
          <a:bodyPr wrap="square" rtlCol="0">
            <a:spAutoFit/>
          </a:bodyPr>
          <a:lstStyle/>
          <a:p>
            <a:r>
              <a:rPr lang="en-US"/>
              <a:t>6</a:t>
            </a:r>
          </a:p>
        </p:txBody>
      </p:sp>
    </p:spTree>
    <p:extLst>
      <p:ext uri="{BB962C8B-B14F-4D97-AF65-F5344CB8AC3E}">
        <p14:creationId xmlns:p14="http://schemas.microsoft.com/office/powerpoint/2010/main" val="2591301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par>
                                <p:cTn id="24" presetID="3" presetClass="entr" presetSubtype="1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linds(horizontal)">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Pointers and Functions Quiz 2</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24</a:t>
            </a:fld>
            <a:endParaRPr lang="en-US"/>
          </a:p>
        </p:txBody>
      </p:sp>
      <p:pic>
        <p:nvPicPr>
          <p:cNvPr id="3" name="Picture 2">
            <a:extLst>
              <a:ext uri="{FF2B5EF4-FFF2-40B4-BE49-F238E27FC236}">
                <a16:creationId xmlns:a16="http://schemas.microsoft.com/office/drawing/2014/main" id="{EA6D5073-E51C-AE70-25AF-3E348EFAE1B5}"/>
              </a:ext>
            </a:extLst>
          </p:cNvPr>
          <p:cNvPicPr>
            <a:picLocks noChangeAspect="1"/>
          </p:cNvPicPr>
          <p:nvPr/>
        </p:nvPicPr>
        <p:blipFill>
          <a:blip r:embed="rId3"/>
          <a:stretch>
            <a:fillRect/>
          </a:stretch>
        </p:blipFill>
        <p:spPr>
          <a:xfrm>
            <a:off x="2209800" y="1372222"/>
            <a:ext cx="7772400" cy="411355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C5DF22D-2F69-4F5D-A804-80696EAF150E}"/>
                  </a:ext>
                </a:extLst>
              </p14:cNvPr>
              <p14:cNvContentPartPr/>
              <p14:nvPr/>
            </p14:nvContentPartPr>
            <p14:xfrm>
              <a:off x="2049480" y="2382480"/>
              <a:ext cx="5957280" cy="3058560"/>
            </p14:xfrm>
          </p:contentPart>
        </mc:Choice>
        <mc:Fallback>
          <p:pic>
            <p:nvPicPr>
              <p:cNvPr id="4" name="Ink 3">
                <a:extLst>
                  <a:ext uri="{FF2B5EF4-FFF2-40B4-BE49-F238E27FC236}">
                    <a16:creationId xmlns:a16="http://schemas.microsoft.com/office/drawing/2014/main" id="{0C5DF22D-2F69-4F5D-A804-80696EAF150E}"/>
                  </a:ext>
                </a:extLst>
              </p:cNvPr>
              <p:cNvPicPr/>
              <p:nvPr/>
            </p:nvPicPr>
            <p:blipFill>
              <a:blip r:embed="rId5"/>
              <a:stretch>
                <a:fillRect/>
              </a:stretch>
            </p:blipFill>
            <p:spPr>
              <a:xfrm>
                <a:off x="2040120" y="2373120"/>
                <a:ext cx="5976000" cy="3077280"/>
              </a:xfrm>
              <a:prstGeom prst="rect">
                <a:avLst/>
              </a:prstGeom>
            </p:spPr>
          </p:pic>
        </mc:Fallback>
      </mc:AlternateContent>
    </p:spTree>
    <p:extLst>
      <p:ext uri="{BB962C8B-B14F-4D97-AF65-F5344CB8AC3E}">
        <p14:creationId xmlns:p14="http://schemas.microsoft.com/office/powerpoint/2010/main" val="27682482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Pointers and Functions Quiz 2</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25</a:t>
            </a:fld>
            <a:endParaRPr lang="en-US"/>
          </a:p>
        </p:txBody>
      </p:sp>
      <p:pic>
        <p:nvPicPr>
          <p:cNvPr id="3" name="Picture 2">
            <a:extLst>
              <a:ext uri="{FF2B5EF4-FFF2-40B4-BE49-F238E27FC236}">
                <a16:creationId xmlns:a16="http://schemas.microsoft.com/office/drawing/2014/main" id="{EA6D5073-E51C-AE70-25AF-3E348EFAE1B5}"/>
              </a:ext>
            </a:extLst>
          </p:cNvPr>
          <p:cNvPicPr>
            <a:picLocks noChangeAspect="1"/>
          </p:cNvPicPr>
          <p:nvPr/>
        </p:nvPicPr>
        <p:blipFill>
          <a:blip r:embed="rId3"/>
          <a:stretch>
            <a:fillRect/>
          </a:stretch>
        </p:blipFill>
        <p:spPr>
          <a:xfrm>
            <a:off x="1725561" y="1372222"/>
            <a:ext cx="5140057" cy="2720384"/>
          </a:xfrm>
          <a:prstGeom prst="rect">
            <a:avLst/>
          </a:prstGeom>
        </p:spPr>
      </p:pic>
      <p:sp>
        <p:nvSpPr>
          <p:cNvPr id="7" name="TextBox 6">
            <a:extLst>
              <a:ext uri="{FF2B5EF4-FFF2-40B4-BE49-F238E27FC236}">
                <a16:creationId xmlns:a16="http://schemas.microsoft.com/office/drawing/2014/main" id="{9F5D03C4-7E67-0235-F078-51CBC2044845}"/>
              </a:ext>
            </a:extLst>
          </p:cNvPr>
          <p:cNvSpPr txBox="1"/>
          <p:nvPr/>
        </p:nvSpPr>
        <p:spPr>
          <a:xfrm>
            <a:off x="7121258" y="1709928"/>
            <a:ext cx="1152939" cy="369332"/>
          </a:xfrm>
          <a:prstGeom prst="rect">
            <a:avLst/>
          </a:prstGeom>
          <a:noFill/>
          <a:ln>
            <a:solidFill>
              <a:schemeClr val="tx1"/>
            </a:solidFill>
          </a:ln>
        </p:spPr>
        <p:txBody>
          <a:bodyPr wrap="square" rtlCol="0">
            <a:spAutoFit/>
          </a:bodyPr>
          <a:lstStyle/>
          <a:p>
            <a:pPr algn="ctr"/>
            <a:r>
              <a:rPr lang="en-US"/>
              <a:t>2</a:t>
            </a:r>
          </a:p>
        </p:txBody>
      </p:sp>
      <p:sp>
        <p:nvSpPr>
          <p:cNvPr id="8" name="TextBox 7">
            <a:extLst>
              <a:ext uri="{FF2B5EF4-FFF2-40B4-BE49-F238E27FC236}">
                <a16:creationId xmlns:a16="http://schemas.microsoft.com/office/drawing/2014/main" id="{A371745F-F829-77C4-042D-11AE3540D04F}"/>
              </a:ext>
            </a:extLst>
          </p:cNvPr>
          <p:cNvSpPr txBox="1"/>
          <p:nvPr/>
        </p:nvSpPr>
        <p:spPr>
          <a:xfrm>
            <a:off x="8771153" y="1709928"/>
            <a:ext cx="1152939" cy="369332"/>
          </a:xfrm>
          <a:prstGeom prst="rect">
            <a:avLst/>
          </a:prstGeom>
          <a:noFill/>
          <a:ln>
            <a:solidFill>
              <a:schemeClr val="tx1"/>
            </a:solidFill>
          </a:ln>
        </p:spPr>
        <p:txBody>
          <a:bodyPr wrap="square" rtlCol="0">
            <a:spAutoFit/>
          </a:bodyPr>
          <a:lstStyle/>
          <a:p>
            <a:pPr algn="ctr"/>
            <a:endParaRPr lang="en-US"/>
          </a:p>
        </p:txBody>
      </p:sp>
      <p:sp>
        <p:nvSpPr>
          <p:cNvPr id="9" name="TextBox 8">
            <a:extLst>
              <a:ext uri="{FF2B5EF4-FFF2-40B4-BE49-F238E27FC236}">
                <a16:creationId xmlns:a16="http://schemas.microsoft.com/office/drawing/2014/main" id="{70141857-49F8-57D5-6A19-47777062868C}"/>
              </a:ext>
            </a:extLst>
          </p:cNvPr>
          <p:cNvSpPr txBox="1"/>
          <p:nvPr/>
        </p:nvSpPr>
        <p:spPr>
          <a:xfrm>
            <a:off x="7121258" y="2899082"/>
            <a:ext cx="1152939" cy="369332"/>
          </a:xfrm>
          <a:prstGeom prst="rect">
            <a:avLst/>
          </a:prstGeom>
          <a:noFill/>
          <a:ln>
            <a:solidFill>
              <a:schemeClr val="tx1"/>
            </a:solidFill>
          </a:ln>
        </p:spPr>
        <p:txBody>
          <a:bodyPr wrap="square" rtlCol="0">
            <a:spAutoFit/>
          </a:bodyPr>
          <a:lstStyle/>
          <a:p>
            <a:pPr algn="ctr"/>
            <a:endParaRPr lang="en-US"/>
          </a:p>
        </p:txBody>
      </p:sp>
      <p:sp>
        <p:nvSpPr>
          <p:cNvPr id="11" name="TextBox 10">
            <a:extLst>
              <a:ext uri="{FF2B5EF4-FFF2-40B4-BE49-F238E27FC236}">
                <a16:creationId xmlns:a16="http://schemas.microsoft.com/office/drawing/2014/main" id="{EAAF27C2-1DBA-8ACA-6502-91E132947775}"/>
              </a:ext>
            </a:extLst>
          </p:cNvPr>
          <p:cNvSpPr txBox="1"/>
          <p:nvPr/>
        </p:nvSpPr>
        <p:spPr>
          <a:xfrm>
            <a:off x="7535494" y="1314489"/>
            <a:ext cx="324465" cy="369332"/>
          </a:xfrm>
          <a:prstGeom prst="rect">
            <a:avLst/>
          </a:prstGeom>
          <a:noFill/>
        </p:spPr>
        <p:txBody>
          <a:bodyPr wrap="square" rtlCol="0">
            <a:spAutoFit/>
          </a:bodyPr>
          <a:lstStyle/>
          <a:p>
            <a:r>
              <a:rPr lang="en-US"/>
              <a:t>a</a:t>
            </a:r>
          </a:p>
        </p:txBody>
      </p:sp>
      <p:sp>
        <p:nvSpPr>
          <p:cNvPr id="12" name="TextBox 11">
            <a:extLst>
              <a:ext uri="{FF2B5EF4-FFF2-40B4-BE49-F238E27FC236}">
                <a16:creationId xmlns:a16="http://schemas.microsoft.com/office/drawing/2014/main" id="{E945495B-8C90-C5E8-C9F5-23C064ECBD65}"/>
              </a:ext>
            </a:extLst>
          </p:cNvPr>
          <p:cNvSpPr txBox="1"/>
          <p:nvPr/>
        </p:nvSpPr>
        <p:spPr>
          <a:xfrm>
            <a:off x="9185389" y="1313227"/>
            <a:ext cx="324465" cy="369332"/>
          </a:xfrm>
          <a:prstGeom prst="rect">
            <a:avLst/>
          </a:prstGeom>
          <a:noFill/>
        </p:spPr>
        <p:txBody>
          <a:bodyPr wrap="square" rtlCol="0">
            <a:spAutoFit/>
          </a:bodyPr>
          <a:lstStyle/>
          <a:p>
            <a:r>
              <a:rPr lang="en-US"/>
              <a:t>p</a:t>
            </a:r>
          </a:p>
        </p:txBody>
      </p:sp>
      <p:sp>
        <p:nvSpPr>
          <p:cNvPr id="13" name="TextBox 12">
            <a:extLst>
              <a:ext uri="{FF2B5EF4-FFF2-40B4-BE49-F238E27FC236}">
                <a16:creationId xmlns:a16="http://schemas.microsoft.com/office/drawing/2014/main" id="{29732384-4A6B-B7FB-F4A0-9DDD7B92C828}"/>
              </a:ext>
            </a:extLst>
          </p:cNvPr>
          <p:cNvSpPr txBox="1"/>
          <p:nvPr/>
        </p:nvSpPr>
        <p:spPr>
          <a:xfrm>
            <a:off x="7586472" y="3218227"/>
            <a:ext cx="324465" cy="369332"/>
          </a:xfrm>
          <a:prstGeom prst="rect">
            <a:avLst/>
          </a:prstGeom>
          <a:noFill/>
        </p:spPr>
        <p:txBody>
          <a:bodyPr wrap="square" rtlCol="0">
            <a:spAutoFit/>
          </a:bodyPr>
          <a:lstStyle/>
          <a:p>
            <a:r>
              <a:rPr lang="en-US"/>
              <a:t>x</a:t>
            </a:r>
          </a:p>
        </p:txBody>
      </p:sp>
      <p:sp>
        <p:nvSpPr>
          <p:cNvPr id="17" name="Rounded Rectangle 16">
            <a:extLst>
              <a:ext uri="{FF2B5EF4-FFF2-40B4-BE49-F238E27FC236}">
                <a16:creationId xmlns:a16="http://schemas.microsoft.com/office/drawing/2014/main" id="{2FB602D8-FFA5-0933-D425-1453B259AAD3}"/>
              </a:ext>
            </a:extLst>
          </p:cNvPr>
          <p:cNvSpPr/>
          <p:nvPr/>
        </p:nvSpPr>
        <p:spPr>
          <a:xfrm>
            <a:off x="1981200" y="3429001"/>
            <a:ext cx="403934" cy="20069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647575-735C-C7D4-2893-F18269BD5729}"/>
              </a:ext>
            </a:extLst>
          </p:cNvPr>
          <p:cNvSpPr/>
          <p:nvPr/>
        </p:nvSpPr>
        <p:spPr>
          <a:xfrm>
            <a:off x="2183167" y="2098378"/>
            <a:ext cx="403934" cy="20069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273B8186-92C4-984E-EE33-6208C4690F65}"/>
              </a:ext>
            </a:extLst>
          </p:cNvPr>
          <p:cNvCxnSpPr>
            <a:stCxn id="7" idx="2"/>
            <a:endCxn id="9" idx="0"/>
          </p:cNvCxnSpPr>
          <p:nvPr/>
        </p:nvCxnSpPr>
        <p:spPr>
          <a:xfrm>
            <a:off x="7697727" y="2079260"/>
            <a:ext cx="0" cy="819822"/>
          </a:xfrm>
          <a:prstGeom prst="line">
            <a:avLst/>
          </a:prstGeom>
          <a:ln w="12700">
            <a:solidFill>
              <a:schemeClr val="tx1"/>
            </a:solidFill>
            <a:headEnd type="stealth" w="lg" len="sm"/>
            <a:tailEnd type="non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259D413B-EED1-3DF7-1F50-3A6A7B089279}"/>
              </a:ext>
            </a:extLst>
          </p:cNvPr>
          <p:cNvSpPr/>
          <p:nvPr/>
        </p:nvSpPr>
        <p:spPr>
          <a:xfrm>
            <a:off x="2148679" y="2268422"/>
            <a:ext cx="403934" cy="20069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71255D8-A810-A255-877C-8AD09F25F1E5}"/>
              </a:ext>
            </a:extLst>
          </p:cNvPr>
          <p:cNvSpPr txBox="1"/>
          <p:nvPr/>
        </p:nvSpPr>
        <p:spPr>
          <a:xfrm>
            <a:off x="7535494" y="1722554"/>
            <a:ext cx="324465" cy="369332"/>
          </a:xfrm>
          <a:prstGeom prst="rect">
            <a:avLst/>
          </a:prstGeom>
          <a:solidFill>
            <a:schemeClr val="bg1"/>
          </a:solidFill>
        </p:spPr>
        <p:txBody>
          <a:bodyPr wrap="square" rtlCol="0">
            <a:spAutoFit/>
          </a:bodyPr>
          <a:lstStyle/>
          <a:p>
            <a:r>
              <a:rPr lang="en-US"/>
              <a:t>4</a:t>
            </a:r>
          </a:p>
        </p:txBody>
      </p:sp>
      <p:sp>
        <p:nvSpPr>
          <p:cNvPr id="23" name="Rounded Rectangle 22">
            <a:extLst>
              <a:ext uri="{FF2B5EF4-FFF2-40B4-BE49-F238E27FC236}">
                <a16:creationId xmlns:a16="http://schemas.microsoft.com/office/drawing/2014/main" id="{00DF213D-18A2-3295-7406-8EBB310FD91D}"/>
              </a:ext>
            </a:extLst>
          </p:cNvPr>
          <p:cNvSpPr/>
          <p:nvPr/>
        </p:nvSpPr>
        <p:spPr>
          <a:xfrm>
            <a:off x="2148679" y="2448404"/>
            <a:ext cx="403934" cy="20069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7605037A-0BC0-6F81-292E-C0D355683451}"/>
              </a:ext>
            </a:extLst>
          </p:cNvPr>
          <p:cNvSpPr/>
          <p:nvPr/>
        </p:nvSpPr>
        <p:spPr>
          <a:xfrm>
            <a:off x="1779233" y="3429001"/>
            <a:ext cx="403934" cy="20069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D8BE217-9376-0815-9118-C1191EB8BA57}"/>
              </a:ext>
            </a:extLst>
          </p:cNvPr>
          <p:cNvCxnSpPr>
            <a:stCxn id="8" idx="1"/>
            <a:endCxn id="7" idx="3"/>
          </p:cNvCxnSpPr>
          <p:nvPr/>
        </p:nvCxnSpPr>
        <p:spPr>
          <a:xfrm flipH="1">
            <a:off x="8274196" y="1894594"/>
            <a:ext cx="496956" cy="0"/>
          </a:xfrm>
          <a:prstGeom prst="line">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5DEA947-E872-B793-D16B-96FC0181FCE1}"/>
              </a:ext>
            </a:extLst>
          </p:cNvPr>
          <p:cNvSpPr txBox="1"/>
          <p:nvPr/>
        </p:nvSpPr>
        <p:spPr>
          <a:xfrm>
            <a:off x="7535494" y="1722554"/>
            <a:ext cx="324465" cy="369332"/>
          </a:xfrm>
          <a:prstGeom prst="rect">
            <a:avLst/>
          </a:prstGeom>
          <a:solidFill>
            <a:schemeClr val="bg1"/>
          </a:solidFill>
        </p:spPr>
        <p:txBody>
          <a:bodyPr wrap="square" rtlCol="0">
            <a:spAutoFit/>
          </a:bodyPr>
          <a:lstStyle/>
          <a:p>
            <a:r>
              <a:rPr lang="en-US"/>
              <a:t>3</a:t>
            </a:r>
          </a:p>
        </p:txBody>
      </p:sp>
      <p:sp>
        <p:nvSpPr>
          <p:cNvPr id="28" name="Rounded Rectangle 27">
            <a:extLst>
              <a:ext uri="{FF2B5EF4-FFF2-40B4-BE49-F238E27FC236}">
                <a16:creationId xmlns:a16="http://schemas.microsoft.com/office/drawing/2014/main" id="{5AF957F7-566A-4296-C87F-D34495527EB2}"/>
              </a:ext>
            </a:extLst>
          </p:cNvPr>
          <p:cNvSpPr/>
          <p:nvPr/>
        </p:nvSpPr>
        <p:spPr>
          <a:xfrm>
            <a:off x="1779233" y="3629694"/>
            <a:ext cx="403934" cy="1877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16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3"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1" nodeType="clickEffect">
                                  <p:stCondLst>
                                    <p:cond delay="0"/>
                                  </p:stCondLst>
                                  <p:childTnLst>
                                    <p:animEffect transition="out" filter="blinds(horizontal)">
                                      <p:cBhvr>
                                        <p:cTn id="25" dur="500"/>
                                        <p:tgtEl>
                                          <p:spTgt spid="21"/>
                                        </p:tgtEl>
                                      </p:cBhvr>
                                    </p:animEffect>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grpId="2"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linds(horizontal)">
                                      <p:cBhvr>
                                        <p:cTn id="29" dur="500"/>
                                        <p:tgtEl>
                                          <p:spTgt spid="2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ntr" presetSubtype="1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23"/>
                                        </p:tgtEl>
                                      </p:cBhvr>
                                    </p:animEffect>
                                    <p:set>
                                      <p:cBhvr>
                                        <p:cTn id="45" dur="1" fill="hold">
                                          <p:stCondLst>
                                            <p:cond delay="499"/>
                                          </p:stCondLst>
                                        </p:cTn>
                                        <p:tgtEl>
                                          <p:spTgt spid="23"/>
                                        </p:tgtEl>
                                        <p:attrNameLst>
                                          <p:attrName>style.visibility</p:attrName>
                                        </p:attrNameLst>
                                      </p:cBhvr>
                                      <p:to>
                                        <p:strVal val="hidden"/>
                                      </p:to>
                                    </p:set>
                                  </p:childTnLst>
                                </p:cTn>
                              </p:par>
                              <p:par>
                                <p:cTn id="46" presetID="3" presetClass="entr" presetSubtype="10" fill="hold" grpId="2"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grpId="1" nodeType="clickEffect">
                                  <p:stCondLst>
                                    <p:cond delay="0"/>
                                  </p:stCondLst>
                                  <p:childTnLst>
                                    <p:animEffect transition="out" filter="blinds(horizontal)">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par>
                                <p:cTn id="57" presetID="3" presetClass="entr" presetSubtype="10" fill="hold" grpId="2"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blinds(horizontal)">
                                      <p:cBhvr>
                                        <p:cTn id="59" dur="500"/>
                                        <p:tgtEl>
                                          <p:spTgt spid="24"/>
                                        </p:tgtEl>
                                      </p:cBhvr>
                                    </p:animEffect>
                                  </p:childTnLst>
                                </p:cTn>
                              </p:par>
                              <p:par>
                                <p:cTn id="60" presetID="3" presetClass="entr" presetSubtype="10" fill="hold" grpId="3"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par>
                                <p:cTn id="63" presetID="3" presetClass="entr" presetSubtype="1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blinds(horizontal)">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xit" presetSubtype="10" fill="hold" grpId="4" nodeType="clickEffect">
                                  <p:stCondLst>
                                    <p:cond delay="0"/>
                                  </p:stCondLst>
                                  <p:childTnLst>
                                    <p:animEffect transition="out" filter="blinds(horizontal)">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3" presetClass="entr" presetSubtype="1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blinds(horizontal)">
                                      <p:cBhvr>
                                        <p:cTn id="73" dur="500"/>
                                        <p:tgtEl>
                                          <p:spTgt spid="28"/>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linds(horizontal)">
                                      <p:cBhvr>
                                        <p:cTn id="7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1" grpId="0" animBg="1"/>
      <p:bldP spid="21" grpId="1" animBg="1"/>
      <p:bldP spid="21" grpId="2" animBg="1"/>
      <p:bldP spid="22" grpId="0" animBg="1"/>
      <p:bldP spid="23" grpId="0" animBg="1"/>
      <p:bldP spid="23" grpId="1" animBg="1"/>
      <p:bldP spid="23" grpId="2" animBg="1"/>
      <p:bldP spid="24" grpId="0" animBg="1"/>
      <p:bldP spid="24" grpId="1" animBg="1"/>
      <p:bldP spid="24" grpId="2" animBg="1"/>
      <p:bldP spid="24" grpId="3" animBg="1"/>
      <p:bldP spid="24" grpId="4" animBg="1"/>
      <p:bldP spid="27"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Pointers and Functions Quiz 2</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26</a:t>
            </a:fld>
            <a:endParaRPr lang="en-US"/>
          </a:p>
        </p:txBody>
      </p:sp>
      <p:pic>
        <p:nvPicPr>
          <p:cNvPr id="7" name="Picture 6">
            <a:extLst>
              <a:ext uri="{FF2B5EF4-FFF2-40B4-BE49-F238E27FC236}">
                <a16:creationId xmlns:a16="http://schemas.microsoft.com/office/drawing/2014/main" id="{04AEE7DC-DCC2-B29F-5DF4-E76DF75FD823}"/>
              </a:ext>
            </a:extLst>
          </p:cNvPr>
          <p:cNvPicPr>
            <a:picLocks noChangeAspect="1"/>
          </p:cNvPicPr>
          <p:nvPr/>
        </p:nvPicPr>
        <p:blipFill>
          <a:blip r:embed="rId2"/>
          <a:stretch>
            <a:fillRect/>
          </a:stretch>
        </p:blipFill>
        <p:spPr>
          <a:xfrm>
            <a:off x="2209800" y="1709490"/>
            <a:ext cx="7772400" cy="3439020"/>
          </a:xfrm>
          <a:prstGeom prst="rect">
            <a:avLst/>
          </a:prstGeom>
        </p:spPr>
      </p:pic>
      <p:sp>
        <p:nvSpPr>
          <p:cNvPr id="8" name="Rounded Rectangle 7">
            <a:extLst>
              <a:ext uri="{FF2B5EF4-FFF2-40B4-BE49-F238E27FC236}">
                <a16:creationId xmlns:a16="http://schemas.microsoft.com/office/drawing/2014/main" id="{7A9308D0-4AF2-CB9F-2DF3-ED92FC6E4FA9}"/>
              </a:ext>
            </a:extLst>
          </p:cNvPr>
          <p:cNvSpPr/>
          <p:nvPr/>
        </p:nvSpPr>
        <p:spPr>
          <a:xfrm>
            <a:off x="2340746" y="4270160"/>
            <a:ext cx="1615736" cy="6835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832073C-26BC-49C4-97AE-92FD8030E970}"/>
                  </a:ext>
                </a:extLst>
              </p14:cNvPr>
              <p14:cNvContentPartPr/>
              <p14:nvPr/>
            </p14:nvContentPartPr>
            <p14:xfrm>
              <a:off x="2255400" y="2726280"/>
              <a:ext cx="7137000" cy="2332080"/>
            </p14:xfrm>
          </p:contentPart>
        </mc:Choice>
        <mc:Fallback>
          <p:pic>
            <p:nvPicPr>
              <p:cNvPr id="3" name="Ink 2">
                <a:extLst>
                  <a:ext uri="{FF2B5EF4-FFF2-40B4-BE49-F238E27FC236}">
                    <a16:creationId xmlns:a16="http://schemas.microsoft.com/office/drawing/2014/main" id="{7832073C-26BC-49C4-97AE-92FD8030E970}"/>
                  </a:ext>
                </a:extLst>
              </p:cNvPr>
              <p:cNvPicPr/>
              <p:nvPr/>
            </p:nvPicPr>
            <p:blipFill>
              <a:blip r:embed="rId4"/>
              <a:stretch>
                <a:fillRect/>
              </a:stretch>
            </p:blipFill>
            <p:spPr>
              <a:xfrm>
                <a:off x="2246040" y="2716920"/>
                <a:ext cx="7155720" cy="2350800"/>
              </a:xfrm>
              <a:prstGeom prst="rect">
                <a:avLst/>
              </a:prstGeom>
            </p:spPr>
          </p:pic>
        </mc:Fallback>
      </mc:AlternateContent>
    </p:spTree>
    <p:extLst>
      <p:ext uri="{BB962C8B-B14F-4D97-AF65-F5344CB8AC3E}">
        <p14:creationId xmlns:p14="http://schemas.microsoft.com/office/powerpoint/2010/main" val="2827170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1</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27</a:t>
            </a:fld>
            <a:endParaRPr lang="en-US"/>
          </a:p>
        </p:txBody>
      </p:sp>
      <p:pic>
        <p:nvPicPr>
          <p:cNvPr id="3" name="Picture 2">
            <a:extLst>
              <a:ext uri="{FF2B5EF4-FFF2-40B4-BE49-F238E27FC236}">
                <a16:creationId xmlns:a16="http://schemas.microsoft.com/office/drawing/2014/main" id="{7A135E53-76FC-6A41-C647-DC7992AD487E}"/>
              </a:ext>
            </a:extLst>
          </p:cNvPr>
          <p:cNvPicPr>
            <a:picLocks noChangeAspect="1"/>
          </p:cNvPicPr>
          <p:nvPr/>
        </p:nvPicPr>
        <p:blipFill>
          <a:blip r:embed="rId2"/>
          <a:stretch>
            <a:fillRect/>
          </a:stretch>
        </p:blipFill>
        <p:spPr>
          <a:xfrm>
            <a:off x="2315817" y="1382470"/>
            <a:ext cx="7772400" cy="462314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3D82208-4575-4CC3-97FB-1FC4AA143E2F}"/>
                  </a:ext>
                </a:extLst>
              </p14:cNvPr>
              <p14:cNvContentPartPr/>
              <p14:nvPr/>
            </p14:nvContentPartPr>
            <p14:xfrm>
              <a:off x="2178360" y="2293200"/>
              <a:ext cx="7507080" cy="3394800"/>
            </p14:xfrm>
          </p:contentPart>
        </mc:Choice>
        <mc:Fallback>
          <p:pic>
            <p:nvPicPr>
              <p:cNvPr id="4" name="Ink 3">
                <a:extLst>
                  <a:ext uri="{FF2B5EF4-FFF2-40B4-BE49-F238E27FC236}">
                    <a16:creationId xmlns:a16="http://schemas.microsoft.com/office/drawing/2014/main" id="{93D82208-4575-4CC3-97FB-1FC4AA143E2F}"/>
                  </a:ext>
                </a:extLst>
              </p:cNvPr>
              <p:cNvPicPr/>
              <p:nvPr/>
            </p:nvPicPr>
            <p:blipFill>
              <a:blip r:embed="rId4"/>
              <a:stretch>
                <a:fillRect/>
              </a:stretch>
            </p:blipFill>
            <p:spPr>
              <a:xfrm>
                <a:off x="2169000" y="2283840"/>
                <a:ext cx="7525800" cy="3413520"/>
              </a:xfrm>
              <a:prstGeom prst="rect">
                <a:avLst/>
              </a:prstGeom>
            </p:spPr>
          </p:pic>
        </mc:Fallback>
      </mc:AlternateContent>
    </p:spTree>
    <p:extLst>
      <p:ext uri="{BB962C8B-B14F-4D97-AF65-F5344CB8AC3E}">
        <p14:creationId xmlns:p14="http://schemas.microsoft.com/office/powerpoint/2010/main" val="3259538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1</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28</a:t>
            </a:fld>
            <a:endParaRPr lang="en-US"/>
          </a:p>
        </p:txBody>
      </p:sp>
      <p:pic>
        <p:nvPicPr>
          <p:cNvPr id="3" name="Picture 2">
            <a:extLst>
              <a:ext uri="{FF2B5EF4-FFF2-40B4-BE49-F238E27FC236}">
                <a16:creationId xmlns:a16="http://schemas.microsoft.com/office/drawing/2014/main" id="{7A135E53-76FC-6A41-C647-DC7992AD487E}"/>
              </a:ext>
            </a:extLst>
          </p:cNvPr>
          <p:cNvPicPr>
            <a:picLocks noChangeAspect="1"/>
          </p:cNvPicPr>
          <p:nvPr/>
        </p:nvPicPr>
        <p:blipFill>
          <a:blip r:embed="rId2"/>
          <a:stretch>
            <a:fillRect/>
          </a:stretch>
        </p:blipFill>
        <p:spPr>
          <a:xfrm>
            <a:off x="2315818" y="1382471"/>
            <a:ext cx="5378924" cy="3199469"/>
          </a:xfrm>
          <a:prstGeom prst="rect">
            <a:avLst/>
          </a:prstGeom>
        </p:spPr>
      </p:pic>
      <p:sp>
        <p:nvSpPr>
          <p:cNvPr id="7" name="TextBox 6">
            <a:extLst>
              <a:ext uri="{FF2B5EF4-FFF2-40B4-BE49-F238E27FC236}">
                <a16:creationId xmlns:a16="http://schemas.microsoft.com/office/drawing/2014/main" id="{E2538D67-3E9C-9328-D67C-CD5D6EFB2625}"/>
              </a:ext>
            </a:extLst>
          </p:cNvPr>
          <p:cNvSpPr txBox="1"/>
          <p:nvPr/>
        </p:nvSpPr>
        <p:spPr>
          <a:xfrm>
            <a:off x="7997687" y="1524000"/>
            <a:ext cx="337930" cy="369332"/>
          </a:xfrm>
          <a:prstGeom prst="rect">
            <a:avLst/>
          </a:prstGeom>
          <a:noFill/>
          <a:ln>
            <a:solidFill>
              <a:schemeClr val="tx1"/>
            </a:solidFill>
          </a:ln>
        </p:spPr>
        <p:txBody>
          <a:bodyPr wrap="square" rtlCol="0">
            <a:spAutoFit/>
          </a:bodyPr>
          <a:lstStyle/>
          <a:p>
            <a:r>
              <a:rPr lang="en-US"/>
              <a:t>2</a:t>
            </a:r>
          </a:p>
        </p:txBody>
      </p:sp>
      <p:sp>
        <p:nvSpPr>
          <p:cNvPr id="8" name="TextBox 7">
            <a:extLst>
              <a:ext uri="{FF2B5EF4-FFF2-40B4-BE49-F238E27FC236}">
                <a16:creationId xmlns:a16="http://schemas.microsoft.com/office/drawing/2014/main" id="{081F1713-411D-B4D8-1F91-7D886FCFE2DA}"/>
              </a:ext>
            </a:extLst>
          </p:cNvPr>
          <p:cNvSpPr txBox="1"/>
          <p:nvPr/>
        </p:nvSpPr>
        <p:spPr>
          <a:xfrm>
            <a:off x="8335617" y="1524000"/>
            <a:ext cx="337930" cy="369332"/>
          </a:xfrm>
          <a:prstGeom prst="rect">
            <a:avLst/>
          </a:prstGeom>
          <a:noFill/>
          <a:ln>
            <a:solidFill>
              <a:schemeClr val="tx1"/>
            </a:solidFill>
          </a:ln>
        </p:spPr>
        <p:txBody>
          <a:bodyPr wrap="square" rtlCol="0">
            <a:spAutoFit/>
          </a:bodyPr>
          <a:lstStyle/>
          <a:p>
            <a:r>
              <a:rPr lang="en-US"/>
              <a:t>3</a:t>
            </a:r>
          </a:p>
        </p:txBody>
      </p:sp>
      <p:sp>
        <p:nvSpPr>
          <p:cNvPr id="9" name="TextBox 8">
            <a:extLst>
              <a:ext uri="{FF2B5EF4-FFF2-40B4-BE49-F238E27FC236}">
                <a16:creationId xmlns:a16="http://schemas.microsoft.com/office/drawing/2014/main" id="{D3EA1445-C1D2-675F-B3E3-BDD1E2762558}"/>
              </a:ext>
            </a:extLst>
          </p:cNvPr>
          <p:cNvSpPr txBox="1"/>
          <p:nvPr/>
        </p:nvSpPr>
        <p:spPr>
          <a:xfrm>
            <a:off x="8673547" y="1524000"/>
            <a:ext cx="337930" cy="369332"/>
          </a:xfrm>
          <a:prstGeom prst="rect">
            <a:avLst/>
          </a:prstGeom>
          <a:noFill/>
          <a:ln>
            <a:solidFill>
              <a:schemeClr val="tx1"/>
            </a:solidFill>
          </a:ln>
        </p:spPr>
        <p:txBody>
          <a:bodyPr wrap="square" rtlCol="0">
            <a:spAutoFit/>
          </a:bodyPr>
          <a:lstStyle/>
          <a:p>
            <a:r>
              <a:rPr lang="en-US"/>
              <a:t>1</a:t>
            </a:r>
          </a:p>
        </p:txBody>
      </p:sp>
      <p:sp>
        <p:nvSpPr>
          <p:cNvPr id="10" name="TextBox 9">
            <a:extLst>
              <a:ext uri="{FF2B5EF4-FFF2-40B4-BE49-F238E27FC236}">
                <a16:creationId xmlns:a16="http://schemas.microsoft.com/office/drawing/2014/main" id="{CE01A715-BB56-BC83-99B1-7798443872EC}"/>
              </a:ext>
            </a:extLst>
          </p:cNvPr>
          <p:cNvSpPr txBox="1"/>
          <p:nvPr/>
        </p:nvSpPr>
        <p:spPr>
          <a:xfrm>
            <a:off x="9011477" y="1524000"/>
            <a:ext cx="337930" cy="369332"/>
          </a:xfrm>
          <a:prstGeom prst="rect">
            <a:avLst/>
          </a:prstGeom>
          <a:noFill/>
          <a:ln>
            <a:solidFill>
              <a:schemeClr val="tx1"/>
            </a:solidFill>
          </a:ln>
        </p:spPr>
        <p:txBody>
          <a:bodyPr wrap="square" rtlCol="0">
            <a:spAutoFit/>
          </a:bodyPr>
          <a:lstStyle/>
          <a:p>
            <a:r>
              <a:rPr lang="en-US"/>
              <a:t>4</a:t>
            </a:r>
          </a:p>
        </p:txBody>
      </p:sp>
      <p:sp>
        <p:nvSpPr>
          <p:cNvPr id="11" name="TextBox 10">
            <a:extLst>
              <a:ext uri="{FF2B5EF4-FFF2-40B4-BE49-F238E27FC236}">
                <a16:creationId xmlns:a16="http://schemas.microsoft.com/office/drawing/2014/main" id="{F9288CF2-B812-0942-44D4-66C097C1C770}"/>
              </a:ext>
            </a:extLst>
          </p:cNvPr>
          <p:cNvSpPr txBox="1"/>
          <p:nvPr/>
        </p:nvSpPr>
        <p:spPr>
          <a:xfrm>
            <a:off x="9349407" y="1524000"/>
            <a:ext cx="337930" cy="369332"/>
          </a:xfrm>
          <a:prstGeom prst="rect">
            <a:avLst/>
          </a:prstGeom>
          <a:noFill/>
          <a:ln>
            <a:solidFill>
              <a:schemeClr val="tx1"/>
            </a:solidFill>
          </a:ln>
        </p:spPr>
        <p:txBody>
          <a:bodyPr wrap="square" rtlCol="0">
            <a:spAutoFit/>
          </a:bodyPr>
          <a:lstStyle/>
          <a:p>
            <a:r>
              <a:rPr lang="en-US"/>
              <a:t>5</a:t>
            </a:r>
          </a:p>
        </p:txBody>
      </p:sp>
      <p:sp>
        <p:nvSpPr>
          <p:cNvPr id="12" name="TextBox 11">
            <a:extLst>
              <a:ext uri="{FF2B5EF4-FFF2-40B4-BE49-F238E27FC236}">
                <a16:creationId xmlns:a16="http://schemas.microsoft.com/office/drawing/2014/main" id="{EC8B343B-9674-2096-41E6-0FF5674680CA}"/>
              </a:ext>
            </a:extLst>
          </p:cNvPr>
          <p:cNvSpPr txBox="1"/>
          <p:nvPr/>
        </p:nvSpPr>
        <p:spPr>
          <a:xfrm>
            <a:off x="7939908" y="1267054"/>
            <a:ext cx="390939" cy="230832"/>
          </a:xfrm>
          <a:prstGeom prst="rect">
            <a:avLst/>
          </a:prstGeom>
          <a:noFill/>
        </p:spPr>
        <p:txBody>
          <a:bodyPr wrap="square" rtlCol="0">
            <a:spAutoFit/>
          </a:bodyPr>
          <a:lstStyle/>
          <a:p>
            <a:r>
              <a:rPr lang="en-US" sz="900"/>
              <a:t>X[0]</a:t>
            </a:r>
          </a:p>
        </p:txBody>
      </p:sp>
      <p:sp>
        <p:nvSpPr>
          <p:cNvPr id="13" name="TextBox 12">
            <a:extLst>
              <a:ext uri="{FF2B5EF4-FFF2-40B4-BE49-F238E27FC236}">
                <a16:creationId xmlns:a16="http://schemas.microsoft.com/office/drawing/2014/main" id="{E287C059-B627-7C3C-3DCE-036F1E79AD19}"/>
              </a:ext>
            </a:extLst>
          </p:cNvPr>
          <p:cNvSpPr txBox="1"/>
          <p:nvPr/>
        </p:nvSpPr>
        <p:spPr>
          <a:xfrm>
            <a:off x="8260346" y="1267054"/>
            <a:ext cx="390939" cy="230832"/>
          </a:xfrm>
          <a:prstGeom prst="rect">
            <a:avLst/>
          </a:prstGeom>
          <a:noFill/>
        </p:spPr>
        <p:txBody>
          <a:bodyPr wrap="square" rtlCol="0">
            <a:spAutoFit/>
          </a:bodyPr>
          <a:lstStyle/>
          <a:p>
            <a:r>
              <a:rPr lang="en-US" sz="900"/>
              <a:t>X[1]</a:t>
            </a:r>
          </a:p>
        </p:txBody>
      </p:sp>
      <p:sp>
        <p:nvSpPr>
          <p:cNvPr id="14" name="TextBox 13">
            <a:extLst>
              <a:ext uri="{FF2B5EF4-FFF2-40B4-BE49-F238E27FC236}">
                <a16:creationId xmlns:a16="http://schemas.microsoft.com/office/drawing/2014/main" id="{D5C22EA3-37F2-6C4E-7358-AAB4DE6B43D9}"/>
              </a:ext>
            </a:extLst>
          </p:cNvPr>
          <p:cNvSpPr txBox="1"/>
          <p:nvPr/>
        </p:nvSpPr>
        <p:spPr>
          <a:xfrm>
            <a:off x="8620539" y="1267054"/>
            <a:ext cx="390939" cy="230832"/>
          </a:xfrm>
          <a:prstGeom prst="rect">
            <a:avLst/>
          </a:prstGeom>
          <a:noFill/>
        </p:spPr>
        <p:txBody>
          <a:bodyPr wrap="square" rtlCol="0">
            <a:spAutoFit/>
          </a:bodyPr>
          <a:lstStyle/>
          <a:p>
            <a:r>
              <a:rPr lang="en-US" sz="900"/>
              <a:t>X[2]</a:t>
            </a:r>
          </a:p>
        </p:txBody>
      </p:sp>
      <p:sp>
        <p:nvSpPr>
          <p:cNvPr id="15" name="TextBox 14">
            <a:extLst>
              <a:ext uri="{FF2B5EF4-FFF2-40B4-BE49-F238E27FC236}">
                <a16:creationId xmlns:a16="http://schemas.microsoft.com/office/drawing/2014/main" id="{F3777B64-CAA2-0A10-80BB-6B3DADB1691A}"/>
              </a:ext>
            </a:extLst>
          </p:cNvPr>
          <p:cNvSpPr txBox="1"/>
          <p:nvPr/>
        </p:nvSpPr>
        <p:spPr>
          <a:xfrm>
            <a:off x="8966951" y="1267054"/>
            <a:ext cx="390939" cy="230832"/>
          </a:xfrm>
          <a:prstGeom prst="rect">
            <a:avLst/>
          </a:prstGeom>
          <a:noFill/>
        </p:spPr>
        <p:txBody>
          <a:bodyPr wrap="square" rtlCol="0">
            <a:spAutoFit/>
          </a:bodyPr>
          <a:lstStyle/>
          <a:p>
            <a:r>
              <a:rPr lang="en-US" sz="900"/>
              <a:t>X[3]</a:t>
            </a:r>
          </a:p>
        </p:txBody>
      </p:sp>
      <p:sp>
        <p:nvSpPr>
          <p:cNvPr id="16" name="TextBox 15">
            <a:extLst>
              <a:ext uri="{FF2B5EF4-FFF2-40B4-BE49-F238E27FC236}">
                <a16:creationId xmlns:a16="http://schemas.microsoft.com/office/drawing/2014/main" id="{CCC91BA2-DD97-577D-2640-3E8D011CAFD9}"/>
              </a:ext>
            </a:extLst>
          </p:cNvPr>
          <p:cNvSpPr txBox="1"/>
          <p:nvPr/>
        </p:nvSpPr>
        <p:spPr>
          <a:xfrm>
            <a:off x="9349408" y="1267054"/>
            <a:ext cx="390939" cy="230832"/>
          </a:xfrm>
          <a:prstGeom prst="rect">
            <a:avLst/>
          </a:prstGeom>
          <a:noFill/>
        </p:spPr>
        <p:txBody>
          <a:bodyPr wrap="square" rtlCol="0">
            <a:spAutoFit/>
          </a:bodyPr>
          <a:lstStyle/>
          <a:p>
            <a:r>
              <a:rPr lang="en-US" sz="900"/>
              <a:t>X[4]</a:t>
            </a:r>
          </a:p>
        </p:txBody>
      </p:sp>
      <p:sp>
        <p:nvSpPr>
          <p:cNvPr id="17" name="Rounded Rectangle 16">
            <a:extLst>
              <a:ext uri="{FF2B5EF4-FFF2-40B4-BE49-F238E27FC236}">
                <a16:creationId xmlns:a16="http://schemas.microsoft.com/office/drawing/2014/main" id="{6738B0D6-CA3F-C4BE-63B7-4CB76C5E3D31}"/>
              </a:ext>
            </a:extLst>
          </p:cNvPr>
          <p:cNvSpPr/>
          <p:nvPr/>
        </p:nvSpPr>
        <p:spPr>
          <a:xfrm>
            <a:off x="2504663" y="2670313"/>
            <a:ext cx="470450" cy="1789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AC6461C-44D6-18AC-E1DA-684C96FDE029}"/>
              </a:ext>
            </a:extLst>
          </p:cNvPr>
          <p:cNvSpPr txBox="1"/>
          <p:nvPr/>
        </p:nvSpPr>
        <p:spPr>
          <a:xfrm>
            <a:off x="8017564" y="2399184"/>
            <a:ext cx="337930" cy="369332"/>
          </a:xfrm>
          <a:prstGeom prst="rect">
            <a:avLst/>
          </a:prstGeom>
          <a:noFill/>
          <a:ln>
            <a:solidFill>
              <a:schemeClr val="tx1"/>
            </a:solidFill>
          </a:ln>
        </p:spPr>
        <p:txBody>
          <a:bodyPr wrap="square" rtlCol="0">
            <a:spAutoFit/>
          </a:bodyPr>
          <a:lstStyle/>
          <a:p>
            <a:endParaRPr lang="en-US"/>
          </a:p>
        </p:txBody>
      </p:sp>
      <p:sp>
        <p:nvSpPr>
          <p:cNvPr id="19" name="TextBox 18">
            <a:extLst>
              <a:ext uri="{FF2B5EF4-FFF2-40B4-BE49-F238E27FC236}">
                <a16:creationId xmlns:a16="http://schemas.microsoft.com/office/drawing/2014/main" id="{D248C980-427D-FAAA-4128-44A151D7AA24}"/>
              </a:ext>
            </a:extLst>
          </p:cNvPr>
          <p:cNvSpPr txBox="1"/>
          <p:nvPr/>
        </p:nvSpPr>
        <p:spPr>
          <a:xfrm>
            <a:off x="8074813" y="2750184"/>
            <a:ext cx="278296" cy="230832"/>
          </a:xfrm>
          <a:prstGeom prst="rect">
            <a:avLst/>
          </a:prstGeom>
          <a:noFill/>
        </p:spPr>
        <p:txBody>
          <a:bodyPr wrap="square" rtlCol="0">
            <a:spAutoFit/>
          </a:bodyPr>
          <a:lstStyle/>
          <a:p>
            <a:r>
              <a:rPr lang="en-US" sz="900"/>
              <a:t>y</a:t>
            </a:r>
          </a:p>
        </p:txBody>
      </p:sp>
      <p:cxnSp>
        <p:nvCxnSpPr>
          <p:cNvPr id="21" name="Straight Arrow Connector 20">
            <a:extLst>
              <a:ext uri="{FF2B5EF4-FFF2-40B4-BE49-F238E27FC236}">
                <a16:creationId xmlns:a16="http://schemas.microsoft.com/office/drawing/2014/main" id="{F6F07B63-E729-E859-D48D-294BAF02357D}"/>
              </a:ext>
            </a:extLst>
          </p:cNvPr>
          <p:cNvCxnSpPr>
            <a:stCxn id="9" idx="2"/>
            <a:endCxn id="18" idx="0"/>
          </p:cNvCxnSpPr>
          <p:nvPr/>
        </p:nvCxnSpPr>
        <p:spPr>
          <a:xfrm flipH="1">
            <a:off x="8186530" y="1893332"/>
            <a:ext cx="655983" cy="505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D88794C-2B52-D1A6-96E7-5E688639FDB8}"/>
              </a:ext>
            </a:extLst>
          </p:cNvPr>
          <p:cNvSpPr txBox="1"/>
          <p:nvPr/>
        </p:nvSpPr>
        <p:spPr>
          <a:xfrm>
            <a:off x="8040228" y="2399184"/>
            <a:ext cx="256033" cy="369332"/>
          </a:xfrm>
          <a:prstGeom prst="rect">
            <a:avLst/>
          </a:prstGeom>
          <a:noFill/>
        </p:spPr>
        <p:txBody>
          <a:bodyPr wrap="square" rtlCol="0">
            <a:spAutoFit/>
          </a:bodyPr>
          <a:lstStyle/>
          <a:p>
            <a:r>
              <a:rPr lang="en-US"/>
              <a:t>1</a:t>
            </a:r>
          </a:p>
        </p:txBody>
      </p:sp>
      <p:sp>
        <p:nvSpPr>
          <p:cNvPr id="23" name="Rounded Rectangle 22">
            <a:extLst>
              <a:ext uri="{FF2B5EF4-FFF2-40B4-BE49-F238E27FC236}">
                <a16:creationId xmlns:a16="http://schemas.microsoft.com/office/drawing/2014/main" id="{31B57BB5-3D14-E71A-54DC-74A1C75E627C}"/>
              </a:ext>
            </a:extLst>
          </p:cNvPr>
          <p:cNvSpPr/>
          <p:nvPr/>
        </p:nvSpPr>
        <p:spPr>
          <a:xfrm>
            <a:off x="2504663" y="3447222"/>
            <a:ext cx="470450" cy="1789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EA0443A-F55D-7667-D2E3-4A19F5C7C15B}"/>
              </a:ext>
            </a:extLst>
          </p:cNvPr>
          <p:cNvSpPr txBox="1"/>
          <p:nvPr/>
        </p:nvSpPr>
        <p:spPr>
          <a:xfrm>
            <a:off x="8043075" y="2399184"/>
            <a:ext cx="256033" cy="369332"/>
          </a:xfrm>
          <a:prstGeom prst="rect">
            <a:avLst/>
          </a:prstGeom>
          <a:solidFill>
            <a:schemeClr val="bg1"/>
          </a:solidFill>
        </p:spPr>
        <p:txBody>
          <a:bodyPr wrap="square" rtlCol="0">
            <a:spAutoFit/>
          </a:bodyPr>
          <a:lstStyle/>
          <a:p>
            <a:r>
              <a:rPr lang="en-US"/>
              <a:t>2</a:t>
            </a:r>
          </a:p>
        </p:txBody>
      </p:sp>
      <p:sp>
        <p:nvSpPr>
          <p:cNvPr id="25" name="Oval 24">
            <a:extLst>
              <a:ext uri="{FF2B5EF4-FFF2-40B4-BE49-F238E27FC236}">
                <a16:creationId xmlns:a16="http://schemas.microsoft.com/office/drawing/2014/main" id="{C6423FCB-B59A-EB24-7BF7-4E857CDBC441}"/>
              </a:ext>
            </a:extLst>
          </p:cNvPr>
          <p:cNvSpPr/>
          <p:nvPr/>
        </p:nvSpPr>
        <p:spPr>
          <a:xfrm>
            <a:off x="8658904" y="1523136"/>
            <a:ext cx="360193" cy="3693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824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linds(horizontal)">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grpId="1" nodeType="clickEffect">
                                  <p:stCondLst>
                                    <p:cond delay="0"/>
                                  </p:stCondLst>
                                  <p:childTnLst>
                                    <p:animEffect transition="out" filter="blinds(horizontal)">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2" grpId="0"/>
      <p:bldP spid="23" grpId="0" animBg="1"/>
      <p:bldP spid="23" grpId="1" animBg="1"/>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1</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29</a:t>
            </a:fld>
            <a:endParaRPr lang="en-US"/>
          </a:p>
        </p:txBody>
      </p:sp>
      <p:pic>
        <p:nvPicPr>
          <p:cNvPr id="7" name="Picture 6">
            <a:extLst>
              <a:ext uri="{FF2B5EF4-FFF2-40B4-BE49-F238E27FC236}">
                <a16:creationId xmlns:a16="http://schemas.microsoft.com/office/drawing/2014/main" id="{6E425726-17F9-DFE0-712C-ECF01054C0AA}"/>
              </a:ext>
            </a:extLst>
          </p:cNvPr>
          <p:cNvPicPr>
            <a:picLocks noChangeAspect="1"/>
          </p:cNvPicPr>
          <p:nvPr/>
        </p:nvPicPr>
        <p:blipFill>
          <a:blip r:embed="rId2"/>
          <a:stretch>
            <a:fillRect/>
          </a:stretch>
        </p:blipFill>
        <p:spPr>
          <a:xfrm>
            <a:off x="2438399" y="1366896"/>
            <a:ext cx="7772400" cy="495770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0C7BE00-B2BD-4748-B007-C5F47D3FC3AA}"/>
                  </a:ext>
                </a:extLst>
              </p14:cNvPr>
              <p14:cNvContentPartPr/>
              <p14:nvPr/>
            </p14:nvContentPartPr>
            <p14:xfrm>
              <a:off x="2845080" y="2714040"/>
              <a:ext cx="2092320" cy="3242520"/>
            </p14:xfrm>
          </p:contentPart>
        </mc:Choice>
        <mc:Fallback>
          <p:pic>
            <p:nvPicPr>
              <p:cNvPr id="3" name="Ink 2">
                <a:extLst>
                  <a:ext uri="{FF2B5EF4-FFF2-40B4-BE49-F238E27FC236}">
                    <a16:creationId xmlns:a16="http://schemas.microsoft.com/office/drawing/2014/main" id="{E0C7BE00-B2BD-4748-B007-C5F47D3FC3AA}"/>
                  </a:ext>
                </a:extLst>
              </p:cNvPr>
              <p:cNvPicPr/>
              <p:nvPr/>
            </p:nvPicPr>
            <p:blipFill>
              <a:blip r:embed="rId4"/>
              <a:stretch>
                <a:fillRect/>
              </a:stretch>
            </p:blipFill>
            <p:spPr>
              <a:xfrm>
                <a:off x="2835720" y="2704680"/>
                <a:ext cx="2111040" cy="3261240"/>
              </a:xfrm>
              <a:prstGeom prst="rect">
                <a:avLst/>
              </a:prstGeom>
            </p:spPr>
          </p:pic>
        </mc:Fallback>
      </mc:AlternateContent>
    </p:spTree>
    <p:extLst>
      <p:ext uri="{BB962C8B-B14F-4D97-AF65-F5344CB8AC3E}">
        <p14:creationId xmlns:p14="http://schemas.microsoft.com/office/powerpoint/2010/main" val="28473661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0BD5-1424-4DAF-9334-0805D8C4A616}"/>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AD9AB76F-B050-4E93-AD8A-B57B379DBBC8}"/>
              </a:ext>
            </a:extLst>
          </p:cNvPr>
          <p:cNvSpPr>
            <a:spLocks noGrp="1"/>
          </p:cNvSpPr>
          <p:nvPr>
            <p:ph idx="1"/>
          </p:nvPr>
        </p:nvSpPr>
        <p:spPr/>
        <p:txBody>
          <a:bodyPr>
            <a:normAutofit/>
          </a:bodyPr>
          <a:lstStyle/>
          <a:p>
            <a:r>
              <a:rPr lang="en-US" sz="4400" dirty="0"/>
              <a:t>Summary</a:t>
            </a:r>
          </a:p>
          <a:p>
            <a:r>
              <a:rPr lang="en-US" sz="4400" dirty="0"/>
              <a:t>Weekly Quiz</a:t>
            </a:r>
          </a:p>
          <a:p>
            <a:r>
              <a:rPr lang="en-US" sz="4400" dirty="0"/>
              <a:t>Extra Exercise</a:t>
            </a:r>
          </a:p>
          <a:p>
            <a:r>
              <a:rPr lang="en-US" sz="4400" dirty="0" err="1"/>
              <a:t>PollEv</a:t>
            </a:r>
            <a:r>
              <a:rPr lang="en-US" sz="4400" dirty="0"/>
              <a:t> Quiz</a:t>
            </a:r>
          </a:p>
        </p:txBody>
      </p:sp>
      <p:sp>
        <p:nvSpPr>
          <p:cNvPr id="5" name="Footer Placeholder 4">
            <a:extLst>
              <a:ext uri="{FF2B5EF4-FFF2-40B4-BE49-F238E27FC236}">
                <a16:creationId xmlns:a16="http://schemas.microsoft.com/office/drawing/2014/main" id="{77230D3B-2131-49AA-B049-6846D530EA3B}"/>
              </a:ext>
            </a:extLst>
          </p:cNvPr>
          <p:cNvSpPr>
            <a:spLocks noGrp="1"/>
          </p:cNvSpPr>
          <p:nvPr>
            <p:ph type="ftr" sz="quarter" idx="11"/>
          </p:nvPr>
        </p:nvSpPr>
        <p:spPr/>
        <p:txBody>
          <a:bodyPr/>
          <a:lstStyle/>
          <a:p>
            <a:pPr algn="l">
              <a:defRPr/>
            </a:pPr>
            <a:r>
              <a:rPr lang="fr-FR"/>
              <a:t>CS2100: Recitation-2</a:t>
            </a:r>
            <a:endParaRPr lang="en-US"/>
          </a:p>
        </p:txBody>
      </p:sp>
      <p:sp>
        <p:nvSpPr>
          <p:cNvPr id="6" name="Slide Number Placeholder 5">
            <a:extLst>
              <a:ext uri="{FF2B5EF4-FFF2-40B4-BE49-F238E27FC236}">
                <a16:creationId xmlns:a16="http://schemas.microsoft.com/office/drawing/2014/main" id="{699C2EEF-8BAF-4309-BE77-3B779D735484}"/>
              </a:ext>
            </a:extLst>
          </p:cNvPr>
          <p:cNvSpPr>
            <a:spLocks noGrp="1"/>
          </p:cNvSpPr>
          <p:nvPr>
            <p:ph type="sldNum" sz="quarter" idx="12"/>
          </p:nvPr>
        </p:nvSpPr>
        <p:spPr/>
        <p:txBody>
          <a:bodyPr/>
          <a:lstStyle/>
          <a:p>
            <a:pPr>
              <a:defRPr/>
            </a:pPr>
            <a:fld id="{2E4790E1-2590-4AEE-892D-AB46A7688113}" type="slidenum">
              <a:rPr lang="en-US" smtClean="0"/>
              <a:pPr>
                <a:defRPr/>
              </a:pPr>
              <a:t>3</a:t>
            </a:fld>
            <a:endParaRPr lang="en-US"/>
          </a:p>
        </p:txBody>
      </p:sp>
    </p:spTree>
    <p:extLst>
      <p:ext uri="{BB962C8B-B14F-4D97-AF65-F5344CB8AC3E}">
        <p14:creationId xmlns:p14="http://schemas.microsoft.com/office/powerpoint/2010/main" val="39725074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1</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30</a:t>
            </a:fld>
            <a:endParaRPr lang="en-US"/>
          </a:p>
        </p:txBody>
      </p:sp>
      <p:pic>
        <p:nvPicPr>
          <p:cNvPr id="7" name="Picture 6">
            <a:extLst>
              <a:ext uri="{FF2B5EF4-FFF2-40B4-BE49-F238E27FC236}">
                <a16:creationId xmlns:a16="http://schemas.microsoft.com/office/drawing/2014/main" id="{6E425726-17F9-DFE0-712C-ECF01054C0AA}"/>
              </a:ext>
            </a:extLst>
          </p:cNvPr>
          <p:cNvPicPr>
            <a:picLocks noChangeAspect="1"/>
          </p:cNvPicPr>
          <p:nvPr/>
        </p:nvPicPr>
        <p:blipFill>
          <a:blip r:embed="rId2"/>
          <a:stretch>
            <a:fillRect/>
          </a:stretch>
        </p:blipFill>
        <p:spPr>
          <a:xfrm>
            <a:off x="2438399" y="1366896"/>
            <a:ext cx="7772400" cy="4957704"/>
          </a:xfrm>
          <a:prstGeom prst="rect">
            <a:avLst/>
          </a:prstGeom>
        </p:spPr>
      </p:pic>
    </p:spTree>
    <p:extLst>
      <p:ext uri="{BB962C8B-B14F-4D97-AF65-F5344CB8AC3E}">
        <p14:creationId xmlns:p14="http://schemas.microsoft.com/office/powerpoint/2010/main" val="171055122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1</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31</a:t>
            </a:fld>
            <a:endParaRPr lang="en-US"/>
          </a:p>
        </p:txBody>
      </p:sp>
      <p:pic>
        <p:nvPicPr>
          <p:cNvPr id="7" name="Picture 6">
            <a:extLst>
              <a:ext uri="{FF2B5EF4-FFF2-40B4-BE49-F238E27FC236}">
                <a16:creationId xmlns:a16="http://schemas.microsoft.com/office/drawing/2014/main" id="{6E425726-17F9-DFE0-712C-ECF01054C0AA}"/>
              </a:ext>
            </a:extLst>
          </p:cNvPr>
          <p:cNvPicPr>
            <a:picLocks noChangeAspect="1"/>
          </p:cNvPicPr>
          <p:nvPr/>
        </p:nvPicPr>
        <p:blipFill>
          <a:blip r:embed="rId2"/>
          <a:stretch>
            <a:fillRect/>
          </a:stretch>
        </p:blipFill>
        <p:spPr>
          <a:xfrm>
            <a:off x="1981200" y="1380148"/>
            <a:ext cx="5024776" cy="3205104"/>
          </a:xfrm>
          <a:prstGeom prst="rect">
            <a:avLst/>
          </a:prstGeom>
        </p:spPr>
      </p:pic>
      <p:sp>
        <p:nvSpPr>
          <p:cNvPr id="17" name="TextBox 16">
            <a:extLst>
              <a:ext uri="{FF2B5EF4-FFF2-40B4-BE49-F238E27FC236}">
                <a16:creationId xmlns:a16="http://schemas.microsoft.com/office/drawing/2014/main" id="{79091717-6358-CE5F-1936-993AA970D6C0}"/>
              </a:ext>
            </a:extLst>
          </p:cNvPr>
          <p:cNvSpPr txBox="1"/>
          <p:nvPr/>
        </p:nvSpPr>
        <p:spPr>
          <a:xfrm>
            <a:off x="7708168" y="1709928"/>
            <a:ext cx="337930" cy="369332"/>
          </a:xfrm>
          <a:prstGeom prst="rect">
            <a:avLst/>
          </a:prstGeom>
          <a:noFill/>
          <a:ln>
            <a:solidFill>
              <a:schemeClr val="tx1"/>
            </a:solidFill>
          </a:ln>
        </p:spPr>
        <p:txBody>
          <a:bodyPr wrap="square" rtlCol="0">
            <a:spAutoFit/>
          </a:bodyPr>
          <a:lstStyle/>
          <a:p>
            <a:r>
              <a:rPr lang="en-US"/>
              <a:t>1</a:t>
            </a:r>
          </a:p>
        </p:txBody>
      </p:sp>
      <p:sp>
        <p:nvSpPr>
          <p:cNvPr id="18" name="TextBox 17">
            <a:extLst>
              <a:ext uri="{FF2B5EF4-FFF2-40B4-BE49-F238E27FC236}">
                <a16:creationId xmlns:a16="http://schemas.microsoft.com/office/drawing/2014/main" id="{8FC57CEC-0265-685E-C103-7EB21C415DFB}"/>
              </a:ext>
            </a:extLst>
          </p:cNvPr>
          <p:cNvSpPr txBox="1"/>
          <p:nvPr/>
        </p:nvSpPr>
        <p:spPr>
          <a:xfrm>
            <a:off x="8046098" y="1709928"/>
            <a:ext cx="337930" cy="369332"/>
          </a:xfrm>
          <a:prstGeom prst="rect">
            <a:avLst/>
          </a:prstGeom>
          <a:noFill/>
          <a:ln>
            <a:solidFill>
              <a:schemeClr val="tx1"/>
            </a:solidFill>
          </a:ln>
        </p:spPr>
        <p:txBody>
          <a:bodyPr wrap="square" rtlCol="0">
            <a:spAutoFit/>
          </a:bodyPr>
          <a:lstStyle/>
          <a:p>
            <a:r>
              <a:rPr lang="en-US"/>
              <a:t>3</a:t>
            </a:r>
          </a:p>
        </p:txBody>
      </p:sp>
      <p:sp>
        <p:nvSpPr>
          <p:cNvPr id="19" name="TextBox 18">
            <a:extLst>
              <a:ext uri="{FF2B5EF4-FFF2-40B4-BE49-F238E27FC236}">
                <a16:creationId xmlns:a16="http://schemas.microsoft.com/office/drawing/2014/main" id="{C54FF852-014E-D354-1089-A63530553AFB}"/>
              </a:ext>
            </a:extLst>
          </p:cNvPr>
          <p:cNvSpPr txBox="1"/>
          <p:nvPr/>
        </p:nvSpPr>
        <p:spPr>
          <a:xfrm>
            <a:off x="8384028" y="1709928"/>
            <a:ext cx="337930" cy="369332"/>
          </a:xfrm>
          <a:prstGeom prst="rect">
            <a:avLst/>
          </a:prstGeom>
          <a:noFill/>
          <a:ln>
            <a:solidFill>
              <a:schemeClr val="tx1"/>
            </a:solidFill>
          </a:ln>
        </p:spPr>
        <p:txBody>
          <a:bodyPr wrap="square" rtlCol="0">
            <a:spAutoFit/>
          </a:bodyPr>
          <a:lstStyle/>
          <a:p>
            <a:r>
              <a:rPr lang="en-US"/>
              <a:t>2</a:t>
            </a:r>
          </a:p>
        </p:txBody>
      </p:sp>
      <p:sp>
        <p:nvSpPr>
          <p:cNvPr id="20" name="TextBox 19">
            <a:extLst>
              <a:ext uri="{FF2B5EF4-FFF2-40B4-BE49-F238E27FC236}">
                <a16:creationId xmlns:a16="http://schemas.microsoft.com/office/drawing/2014/main" id="{E058611E-DCB2-691C-FE5A-F77759694A1C}"/>
              </a:ext>
            </a:extLst>
          </p:cNvPr>
          <p:cNvSpPr txBox="1"/>
          <p:nvPr/>
        </p:nvSpPr>
        <p:spPr>
          <a:xfrm>
            <a:off x="8721958" y="1709928"/>
            <a:ext cx="337930" cy="369332"/>
          </a:xfrm>
          <a:prstGeom prst="rect">
            <a:avLst/>
          </a:prstGeom>
          <a:noFill/>
          <a:ln>
            <a:solidFill>
              <a:schemeClr val="tx1"/>
            </a:solidFill>
          </a:ln>
        </p:spPr>
        <p:txBody>
          <a:bodyPr wrap="square" rtlCol="0">
            <a:spAutoFit/>
          </a:bodyPr>
          <a:lstStyle/>
          <a:p>
            <a:r>
              <a:rPr lang="en-US"/>
              <a:t>5</a:t>
            </a:r>
          </a:p>
        </p:txBody>
      </p:sp>
      <p:sp>
        <p:nvSpPr>
          <p:cNvPr id="22" name="TextBox 21">
            <a:extLst>
              <a:ext uri="{FF2B5EF4-FFF2-40B4-BE49-F238E27FC236}">
                <a16:creationId xmlns:a16="http://schemas.microsoft.com/office/drawing/2014/main" id="{E401A09D-DFD2-C894-8153-3AA3CD43C537}"/>
              </a:ext>
            </a:extLst>
          </p:cNvPr>
          <p:cNvSpPr txBox="1"/>
          <p:nvPr/>
        </p:nvSpPr>
        <p:spPr>
          <a:xfrm>
            <a:off x="7650389" y="1452982"/>
            <a:ext cx="390939" cy="230832"/>
          </a:xfrm>
          <a:prstGeom prst="rect">
            <a:avLst/>
          </a:prstGeom>
          <a:noFill/>
        </p:spPr>
        <p:txBody>
          <a:bodyPr wrap="square" rtlCol="0">
            <a:spAutoFit/>
          </a:bodyPr>
          <a:lstStyle/>
          <a:p>
            <a:r>
              <a:rPr lang="en-US" sz="900"/>
              <a:t>a[0]</a:t>
            </a:r>
          </a:p>
        </p:txBody>
      </p:sp>
      <p:sp>
        <p:nvSpPr>
          <p:cNvPr id="23" name="TextBox 22">
            <a:extLst>
              <a:ext uri="{FF2B5EF4-FFF2-40B4-BE49-F238E27FC236}">
                <a16:creationId xmlns:a16="http://schemas.microsoft.com/office/drawing/2014/main" id="{603D2AF2-7EEA-9D87-D995-CD32834DC18B}"/>
              </a:ext>
            </a:extLst>
          </p:cNvPr>
          <p:cNvSpPr txBox="1"/>
          <p:nvPr/>
        </p:nvSpPr>
        <p:spPr>
          <a:xfrm>
            <a:off x="7970827" y="1452982"/>
            <a:ext cx="390939" cy="230832"/>
          </a:xfrm>
          <a:prstGeom prst="rect">
            <a:avLst/>
          </a:prstGeom>
          <a:noFill/>
        </p:spPr>
        <p:txBody>
          <a:bodyPr wrap="square" rtlCol="0">
            <a:spAutoFit/>
          </a:bodyPr>
          <a:lstStyle/>
          <a:p>
            <a:r>
              <a:rPr lang="en-US" sz="900"/>
              <a:t>a[1]</a:t>
            </a:r>
          </a:p>
        </p:txBody>
      </p:sp>
      <p:sp>
        <p:nvSpPr>
          <p:cNvPr id="24" name="TextBox 23">
            <a:extLst>
              <a:ext uri="{FF2B5EF4-FFF2-40B4-BE49-F238E27FC236}">
                <a16:creationId xmlns:a16="http://schemas.microsoft.com/office/drawing/2014/main" id="{A01F465B-1C37-E210-D194-F28E01EBA71C}"/>
              </a:ext>
            </a:extLst>
          </p:cNvPr>
          <p:cNvSpPr txBox="1"/>
          <p:nvPr/>
        </p:nvSpPr>
        <p:spPr>
          <a:xfrm>
            <a:off x="8331020" y="1452982"/>
            <a:ext cx="390939" cy="230832"/>
          </a:xfrm>
          <a:prstGeom prst="rect">
            <a:avLst/>
          </a:prstGeom>
          <a:noFill/>
        </p:spPr>
        <p:txBody>
          <a:bodyPr wrap="square" rtlCol="0">
            <a:spAutoFit/>
          </a:bodyPr>
          <a:lstStyle/>
          <a:p>
            <a:r>
              <a:rPr lang="en-US" sz="900"/>
              <a:t>a[2]</a:t>
            </a:r>
          </a:p>
        </p:txBody>
      </p:sp>
      <p:sp>
        <p:nvSpPr>
          <p:cNvPr id="25" name="TextBox 24">
            <a:extLst>
              <a:ext uri="{FF2B5EF4-FFF2-40B4-BE49-F238E27FC236}">
                <a16:creationId xmlns:a16="http://schemas.microsoft.com/office/drawing/2014/main" id="{F46B2156-3BBD-981A-C8C1-7AC7E9ABA5C3}"/>
              </a:ext>
            </a:extLst>
          </p:cNvPr>
          <p:cNvSpPr txBox="1"/>
          <p:nvPr/>
        </p:nvSpPr>
        <p:spPr>
          <a:xfrm>
            <a:off x="8677432" y="1452982"/>
            <a:ext cx="390939" cy="230832"/>
          </a:xfrm>
          <a:prstGeom prst="rect">
            <a:avLst/>
          </a:prstGeom>
          <a:noFill/>
        </p:spPr>
        <p:txBody>
          <a:bodyPr wrap="square" rtlCol="0">
            <a:spAutoFit/>
          </a:bodyPr>
          <a:lstStyle/>
          <a:p>
            <a:r>
              <a:rPr lang="en-US" sz="900"/>
              <a:t>a[3]</a:t>
            </a:r>
          </a:p>
        </p:txBody>
      </p:sp>
      <p:sp>
        <p:nvSpPr>
          <p:cNvPr id="27" name="TextBox 26">
            <a:extLst>
              <a:ext uri="{FF2B5EF4-FFF2-40B4-BE49-F238E27FC236}">
                <a16:creationId xmlns:a16="http://schemas.microsoft.com/office/drawing/2014/main" id="{2F298086-DCF4-9EB9-62A8-118AE5034984}"/>
              </a:ext>
            </a:extLst>
          </p:cNvPr>
          <p:cNvSpPr txBox="1"/>
          <p:nvPr/>
        </p:nvSpPr>
        <p:spPr>
          <a:xfrm>
            <a:off x="7708168" y="2258916"/>
            <a:ext cx="337930" cy="369332"/>
          </a:xfrm>
          <a:prstGeom prst="rect">
            <a:avLst/>
          </a:prstGeom>
          <a:noFill/>
          <a:ln>
            <a:solidFill>
              <a:schemeClr val="tx1"/>
            </a:solidFill>
          </a:ln>
        </p:spPr>
        <p:txBody>
          <a:bodyPr wrap="square" rtlCol="0">
            <a:spAutoFit/>
          </a:bodyPr>
          <a:lstStyle/>
          <a:p>
            <a:endParaRPr lang="en-US"/>
          </a:p>
        </p:txBody>
      </p:sp>
      <p:sp>
        <p:nvSpPr>
          <p:cNvPr id="28" name="TextBox 27">
            <a:extLst>
              <a:ext uri="{FF2B5EF4-FFF2-40B4-BE49-F238E27FC236}">
                <a16:creationId xmlns:a16="http://schemas.microsoft.com/office/drawing/2014/main" id="{4CA41272-C30F-3A9B-8030-3A070EF9624A}"/>
              </a:ext>
            </a:extLst>
          </p:cNvPr>
          <p:cNvSpPr txBox="1"/>
          <p:nvPr/>
        </p:nvSpPr>
        <p:spPr>
          <a:xfrm>
            <a:off x="7765417" y="2609916"/>
            <a:ext cx="278296" cy="230832"/>
          </a:xfrm>
          <a:prstGeom prst="rect">
            <a:avLst/>
          </a:prstGeom>
          <a:noFill/>
        </p:spPr>
        <p:txBody>
          <a:bodyPr wrap="square" rtlCol="0">
            <a:spAutoFit/>
          </a:bodyPr>
          <a:lstStyle/>
          <a:p>
            <a:r>
              <a:rPr lang="en-US" sz="900"/>
              <a:t>p</a:t>
            </a:r>
          </a:p>
        </p:txBody>
      </p:sp>
      <p:cxnSp>
        <p:nvCxnSpPr>
          <p:cNvPr id="30" name="Straight Arrow Connector 29">
            <a:extLst>
              <a:ext uri="{FF2B5EF4-FFF2-40B4-BE49-F238E27FC236}">
                <a16:creationId xmlns:a16="http://schemas.microsoft.com/office/drawing/2014/main" id="{0FA72EE1-896B-CE43-2947-C0128E793FAC}"/>
              </a:ext>
            </a:extLst>
          </p:cNvPr>
          <p:cNvCxnSpPr>
            <a:endCxn id="18" idx="2"/>
          </p:cNvCxnSpPr>
          <p:nvPr/>
        </p:nvCxnSpPr>
        <p:spPr>
          <a:xfrm flipV="1">
            <a:off x="7869621" y="2079261"/>
            <a:ext cx="345442" cy="3407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20588B-8419-CF0A-D8F2-B4DB53FF3911}"/>
              </a:ext>
            </a:extLst>
          </p:cNvPr>
          <p:cNvSpPr txBox="1"/>
          <p:nvPr/>
        </p:nvSpPr>
        <p:spPr>
          <a:xfrm>
            <a:off x="7254767" y="2963148"/>
            <a:ext cx="1422665" cy="923330"/>
          </a:xfrm>
          <a:prstGeom prst="rect">
            <a:avLst/>
          </a:prstGeom>
          <a:noFill/>
        </p:spPr>
        <p:txBody>
          <a:bodyPr wrap="square" rtlCol="0">
            <a:spAutoFit/>
          </a:bodyPr>
          <a:lstStyle/>
          <a:p>
            <a:r>
              <a:rPr lang="en-US"/>
              <a:t>*(p - 1) = 1</a:t>
            </a:r>
          </a:p>
          <a:p>
            <a:r>
              <a:rPr lang="en-US"/>
              <a:t>*(p + 1) = 2</a:t>
            </a:r>
          </a:p>
          <a:p>
            <a:r>
              <a:rPr lang="en-US"/>
              <a:t>*(p + 2) = 5 </a:t>
            </a:r>
          </a:p>
        </p:txBody>
      </p:sp>
      <p:sp>
        <p:nvSpPr>
          <p:cNvPr id="32" name="Rounded Rectangle 31">
            <a:extLst>
              <a:ext uri="{FF2B5EF4-FFF2-40B4-BE49-F238E27FC236}">
                <a16:creationId xmlns:a16="http://schemas.microsoft.com/office/drawing/2014/main" id="{94F4C05F-4A3E-3617-A5D6-4B749E1A6507}"/>
              </a:ext>
            </a:extLst>
          </p:cNvPr>
          <p:cNvSpPr/>
          <p:nvPr/>
        </p:nvSpPr>
        <p:spPr>
          <a:xfrm>
            <a:off x="2303406" y="2840748"/>
            <a:ext cx="607960" cy="1224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9229AAF-F993-A62E-14C8-91F587DF585F}"/>
              </a:ext>
            </a:extLst>
          </p:cNvPr>
          <p:cNvSpPr txBox="1"/>
          <p:nvPr/>
        </p:nvSpPr>
        <p:spPr>
          <a:xfrm>
            <a:off x="7183821" y="3996559"/>
            <a:ext cx="3026978" cy="369332"/>
          </a:xfrm>
          <a:prstGeom prst="rect">
            <a:avLst/>
          </a:prstGeom>
          <a:noFill/>
        </p:spPr>
        <p:txBody>
          <a:bodyPr wrap="square" rtlCol="0">
            <a:spAutoFit/>
          </a:bodyPr>
          <a:lstStyle/>
          <a:p>
            <a:r>
              <a:rPr lang="en-US"/>
              <a:t>*(p – 1) + *(p + 1) - *(p + 2) </a:t>
            </a:r>
          </a:p>
        </p:txBody>
      </p:sp>
      <p:sp>
        <p:nvSpPr>
          <p:cNvPr id="34" name="TextBox 33">
            <a:extLst>
              <a:ext uri="{FF2B5EF4-FFF2-40B4-BE49-F238E27FC236}">
                <a16:creationId xmlns:a16="http://schemas.microsoft.com/office/drawing/2014/main" id="{13C5D3C0-F318-C66F-C4BB-D51373246212}"/>
              </a:ext>
            </a:extLst>
          </p:cNvPr>
          <p:cNvSpPr txBox="1"/>
          <p:nvPr/>
        </p:nvSpPr>
        <p:spPr>
          <a:xfrm>
            <a:off x="7254766" y="4360881"/>
            <a:ext cx="3026978" cy="369332"/>
          </a:xfrm>
          <a:prstGeom prst="rect">
            <a:avLst/>
          </a:prstGeom>
          <a:noFill/>
        </p:spPr>
        <p:txBody>
          <a:bodyPr wrap="square" rtlCol="0">
            <a:spAutoFit/>
          </a:bodyPr>
          <a:lstStyle/>
          <a:p>
            <a:r>
              <a:rPr lang="en-US"/>
              <a:t>1 + 2 – 5 = -2</a:t>
            </a:r>
          </a:p>
        </p:txBody>
      </p:sp>
    </p:spTree>
    <p:extLst>
      <p:ext uri="{BB962C8B-B14F-4D97-AF65-F5344CB8AC3E}">
        <p14:creationId xmlns:p14="http://schemas.microsoft.com/office/powerpoint/2010/main" val="3423118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linds(horizontal)">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linds(horizontal)">
                                      <p:cBhvr>
                                        <p:cTn id="20" dur="500"/>
                                        <p:tgtEl>
                                          <p:spTgt spid="3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linds(horizontal)">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1</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32</a:t>
            </a:fld>
            <a:endParaRPr lang="en-US"/>
          </a:p>
        </p:txBody>
      </p:sp>
      <p:pic>
        <p:nvPicPr>
          <p:cNvPr id="3" name="Picture 2">
            <a:extLst>
              <a:ext uri="{FF2B5EF4-FFF2-40B4-BE49-F238E27FC236}">
                <a16:creationId xmlns:a16="http://schemas.microsoft.com/office/drawing/2014/main" id="{1D62151D-5C25-087E-E328-1C57B308014E}"/>
              </a:ext>
            </a:extLst>
          </p:cNvPr>
          <p:cNvPicPr>
            <a:picLocks noChangeAspect="1"/>
          </p:cNvPicPr>
          <p:nvPr/>
        </p:nvPicPr>
        <p:blipFill>
          <a:blip r:embed="rId2"/>
          <a:stretch>
            <a:fillRect/>
          </a:stretch>
        </p:blipFill>
        <p:spPr>
          <a:xfrm>
            <a:off x="2438399" y="1524000"/>
            <a:ext cx="7772400" cy="446677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60E836A-5FC1-4F98-A951-23844390C6EE}"/>
                  </a:ext>
                </a:extLst>
              </p14:cNvPr>
              <p14:cNvContentPartPr/>
              <p14:nvPr/>
            </p14:nvContentPartPr>
            <p14:xfrm>
              <a:off x="3000600" y="2530080"/>
              <a:ext cx="5110560" cy="3065760"/>
            </p14:xfrm>
          </p:contentPart>
        </mc:Choice>
        <mc:Fallback>
          <p:pic>
            <p:nvPicPr>
              <p:cNvPr id="4" name="Ink 3">
                <a:extLst>
                  <a:ext uri="{FF2B5EF4-FFF2-40B4-BE49-F238E27FC236}">
                    <a16:creationId xmlns:a16="http://schemas.microsoft.com/office/drawing/2014/main" id="{860E836A-5FC1-4F98-A951-23844390C6EE}"/>
                  </a:ext>
                </a:extLst>
              </p:cNvPr>
              <p:cNvPicPr/>
              <p:nvPr/>
            </p:nvPicPr>
            <p:blipFill>
              <a:blip r:embed="rId4"/>
              <a:stretch>
                <a:fillRect/>
              </a:stretch>
            </p:blipFill>
            <p:spPr>
              <a:xfrm>
                <a:off x="2991240" y="2520720"/>
                <a:ext cx="5129280" cy="3084480"/>
              </a:xfrm>
              <a:prstGeom prst="rect">
                <a:avLst/>
              </a:prstGeom>
            </p:spPr>
          </p:pic>
        </mc:Fallback>
      </mc:AlternateContent>
    </p:spTree>
    <p:extLst>
      <p:ext uri="{BB962C8B-B14F-4D97-AF65-F5344CB8AC3E}">
        <p14:creationId xmlns:p14="http://schemas.microsoft.com/office/powerpoint/2010/main" val="35474549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1</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33</a:t>
            </a:fld>
            <a:endParaRPr lang="en-US"/>
          </a:p>
        </p:txBody>
      </p:sp>
      <p:pic>
        <p:nvPicPr>
          <p:cNvPr id="3" name="Picture 2">
            <a:extLst>
              <a:ext uri="{FF2B5EF4-FFF2-40B4-BE49-F238E27FC236}">
                <a16:creationId xmlns:a16="http://schemas.microsoft.com/office/drawing/2014/main" id="{1D62151D-5C25-087E-E328-1C57B308014E}"/>
              </a:ext>
            </a:extLst>
          </p:cNvPr>
          <p:cNvPicPr>
            <a:picLocks noChangeAspect="1"/>
          </p:cNvPicPr>
          <p:nvPr/>
        </p:nvPicPr>
        <p:blipFill>
          <a:blip r:embed="rId2"/>
          <a:stretch>
            <a:fillRect/>
          </a:stretch>
        </p:blipFill>
        <p:spPr>
          <a:xfrm>
            <a:off x="2438399" y="1524001"/>
            <a:ext cx="4192638" cy="2409497"/>
          </a:xfrm>
          <a:prstGeom prst="rect">
            <a:avLst/>
          </a:prstGeom>
        </p:spPr>
      </p:pic>
      <p:sp>
        <p:nvSpPr>
          <p:cNvPr id="7" name="TextBox 6">
            <a:extLst>
              <a:ext uri="{FF2B5EF4-FFF2-40B4-BE49-F238E27FC236}">
                <a16:creationId xmlns:a16="http://schemas.microsoft.com/office/drawing/2014/main" id="{C79FEAFC-34D0-9D3C-BDF6-63643ACB8BC6}"/>
              </a:ext>
            </a:extLst>
          </p:cNvPr>
          <p:cNvSpPr txBox="1"/>
          <p:nvPr/>
        </p:nvSpPr>
        <p:spPr>
          <a:xfrm>
            <a:off x="7182769" y="1793351"/>
            <a:ext cx="337930" cy="369332"/>
          </a:xfrm>
          <a:prstGeom prst="rect">
            <a:avLst/>
          </a:prstGeom>
          <a:noFill/>
          <a:ln>
            <a:solidFill>
              <a:schemeClr val="tx1"/>
            </a:solidFill>
          </a:ln>
        </p:spPr>
        <p:txBody>
          <a:bodyPr wrap="square" rtlCol="0">
            <a:spAutoFit/>
          </a:bodyPr>
          <a:lstStyle/>
          <a:p>
            <a:r>
              <a:rPr lang="en-US"/>
              <a:t>c</a:t>
            </a:r>
          </a:p>
        </p:txBody>
      </p:sp>
      <p:sp>
        <p:nvSpPr>
          <p:cNvPr id="8" name="TextBox 7">
            <a:extLst>
              <a:ext uri="{FF2B5EF4-FFF2-40B4-BE49-F238E27FC236}">
                <a16:creationId xmlns:a16="http://schemas.microsoft.com/office/drawing/2014/main" id="{C9C76610-08C5-E115-CCD4-E5F3125961AB}"/>
              </a:ext>
            </a:extLst>
          </p:cNvPr>
          <p:cNvSpPr txBox="1"/>
          <p:nvPr/>
        </p:nvSpPr>
        <p:spPr>
          <a:xfrm>
            <a:off x="7520699" y="1793351"/>
            <a:ext cx="337930" cy="369332"/>
          </a:xfrm>
          <a:prstGeom prst="rect">
            <a:avLst/>
          </a:prstGeom>
          <a:noFill/>
          <a:ln>
            <a:solidFill>
              <a:schemeClr val="tx1"/>
            </a:solidFill>
          </a:ln>
        </p:spPr>
        <p:txBody>
          <a:bodyPr wrap="square" rtlCol="0">
            <a:spAutoFit/>
          </a:bodyPr>
          <a:lstStyle/>
          <a:p>
            <a:r>
              <a:rPr lang="en-US"/>
              <a:t>a</a:t>
            </a:r>
          </a:p>
        </p:txBody>
      </p:sp>
      <p:sp>
        <p:nvSpPr>
          <p:cNvPr id="9" name="TextBox 8">
            <a:extLst>
              <a:ext uri="{FF2B5EF4-FFF2-40B4-BE49-F238E27FC236}">
                <a16:creationId xmlns:a16="http://schemas.microsoft.com/office/drawing/2014/main" id="{E1524151-DD06-DE52-E8AC-2D5D5ECE0ED4}"/>
              </a:ext>
            </a:extLst>
          </p:cNvPr>
          <p:cNvSpPr txBox="1"/>
          <p:nvPr/>
        </p:nvSpPr>
        <p:spPr>
          <a:xfrm>
            <a:off x="7858629" y="1793351"/>
            <a:ext cx="337930" cy="369332"/>
          </a:xfrm>
          <a:prstGeom prst="rect">
            <a:avLst/>
          </a:prstGeom>
          <a:noFill/>
          <a:ln>
            <a:solidFill>
              <a:schemeClr val="tx1"/>
            </a:solidFill>
          </a:ln>
        </p:spPr>
        <p:txBody>
          <a:bodyPr wrap="square" rtlCol="0">
            <a:spAutoFit/>
          </a:bodyPr>
          <a:lstStyle/>
          <a:p>
            <a:r>
              <a:rPr lang="en-US"/>
              <a:t>t</a:t>
            </a:r>
          </a:p>
        </p:txBody>
      </p:sp>
      <p:sp>
        <p:nvSpPr>
          <p:cNvPr id="10" name="TextBox 9">
            <a:extLst>
              <a:ext uri="{FF2B5EF4-FFF2-40B4-BE49-F238E27FC236}">
                <a16:creationId xmlns:a16="http://schemas.microsoft.com/office/drawing/2014/main" id="{18C02518-E825-083E-CD88-5BB6960F097A}"/>
              </a:ext>
            </a:extLst>
          </p:cNvPr>
          <p:cNvSpPr txBox="1"/>
          <p:nvPr/>
        </p:nvSpPr>
        <p:spPr>
          <a:xfrm>
            <a:off x="8196559" y="1793351"/>
            <a:ext cx="337930" cy="369332"/>
          </a:xfrm>
          <a:prstGeom prst="rect">
            <a:avLst/>
          </a:prstGeom>
          <a:noFill/>
          <a:ln>
            <a:solidFill>
              <a:schemeClr val="tx1"/>
            </a:solidFill>
          </a:ln>
        </p:spPr>
        <p:txBody>
          <a:bodyPr wrap="square" rtlCol="0">
            <a:spAutoFit/>
          </a:bodyPr>
          <a:lstStyle/>
          <a:p>
            <a:r>
              <a:rPr lang="en-US"/>
              <a:t>s</a:t>
            </a:r>
          </a:p>
        </p:txBody>
      </p:sp>
      <p:sp>
        <p:nvSpPr>
          <p:cNvPr id="11" name="TextBox 10">
            <a:extLst>
              <a:ext uri="{FF2B5EF4-FFF2-40B4-BE49-F238E27FC236}">
                <a16:creationId xmlns:a16="http://schemas.microsoft.com/office/drawing/2014/main" id="{E7A9C80B-1D59-AE59-3CD5-DC5671663C13}"/>
              </a:ext>
            </a:extLst>
          </p:cNvPr>
          <p:cNvSpPr txBox="1"/>
          <p:nvPr/>
        </p:nvSpPr>
        <p:spPr>
          <a:xfrm>
            <a:off x="8534489" y="1793351"/>
            <a:ext cx="427691" cy="369332"/>
          </a:xfrm>
          <a:prstGeom prst="rect">
            <a:avLst/>
          </a:prstGeom>
          <a:noFill/>
          <a:ln>
            <a:solidFill>
              <a:schemeClr val="tx1"/>
            </a:solidFill>
          </a:ln>
        </p:spPr>
        <p:txBody>
          <a:bodyPr wrap="square" rtlCol="0">
            <a:spAutoFit/>
          </a:bodyPr>
          <a:lstStyle/>
          <a:p>
            <a:r>
              <a:rPr lang="en-US"/>
              <a:t>\0</a:t>
            </a:r>
          </a:p>
        </p:txBody>
      </p:sp>
      <p:sp>
        <p:nvSpPr>
          <p:cNvPr id="12" name="TextBox 11">
            <a:extLst>
              <a:ext uri="{FF2B5EF4-FFF2-40B4-BE49-F238E27FC236}">
                <a16:creationId xmlns:a16="http://schemas.microsoft.com/office/drawing/2014/main" id="{E5EA04E4-2A4A-9BFC-B9CE-1C12F093D012}"/>
              </a:ext>
            </a:extLst>
          </p:cNvPr>
          <p:cNvSpPr txBox="1"/>
          <p:nvPr/>
        </p:nvSpPr>
        <p:spPr>
          <a:xfrm>
            <a:off x="7088237" y="1536405"/>
            <a:ext cx="427692" cy="215444"/>
          </a:xfrm>
          <a:prstGeom prst="rect">
            <a:avLst/>
          </a:prstGeom>
          <a:noFill/>
        </p:spPr>
        <p:txBody>
          <a:bodyPr wrap="square" rtlCol="0">
            <a:spAutoFit/>
          </a:bodyPr>
          <a:lstStyle/>
          <a:p>
            <a:r>
              <a:rPr lang="en-US" sz="800"/>
              <a:t>str[0]</a:t>
            </a:r>
          </a:p>
        </p:txBody>
      </p:sp>
      <p:sp>
        <p:nvSpPr>
          <p:cNvPr id="17" name="TextBox 16">
            <a:extLst>
              <a:ext uri="{FF2B5EF4-FFF2-40B4-BE49-F238E27FC236}">
                <a16:creationId xmlns:a16="http://schemas.microsoft.com/office/drawing/2014/main" id="{A1AE3E60-BC34-83E9-3B94-B7F5F2026E5A}"/>
              </a:ext>
            </a:extLst>
          </p:cNvPr>
          <p:cNvSpPr txBox="1"/>
          <p:nvPr/>
        </p:nvSpPr>
        <p:spPr>
          <a:xfrm>
            <a:off x="7202646" y="2668535"/>
            <a:ext cx="337930" cy="369332"/>
          </a:xfrm>
          <a:prstGeom prst="rect">
            <a:avLst/>
          </a:prstGeom>
          <a:noFill/>
          <a:ln>
            <a:solidFill>
              <a:schemeClr val="tx1"/>
            </a:solidFill>
          </a:ln>
        </p:spPr>
        <p:txBody>
          <a:bodyPr wrap="square" rtlCol="0">
            <a:spAutoFit/>
          </a:bodyPr>
          <a:lstStyle/>
          <a:p>
            <a:endParaRPr lang="en-US"/>
          </a:p>
        </p:txBody>
      </p:sp>
      <p:sp>
        <p:nvSpPr>
          <p:cNvPr id="18" name="TextBox 17">
            <a:extLst>
              <a:ext uri="{FF2B5EF4-FFF2-40B4-BE49-F238E27FC236}">
                <a16:creationId xmlns:a16="http://schemas.microsoft.com/office/drawing/2014/main" id="{48A2C920-51E1-0262-F928-FFB000282948}"/>
              </a:ext>
            </a:extLst>
          </p:cNvPr>
          <p:cNvSpPr txBox="1"/>
          <p:nvPr/>
        </p:nvSpPr>
        <p:spPr>
          <a:xfrm>
            <a:off x="7430937" y="1538300"/>
            <a:ext cx="427692" cy="215444"/>
          </a:xfrm>
          <a:prstGeom prst="rect">
            <a:avLst/>
          </a:prstGeom>
          <a:noFill/>
        </p:spPr>
        <p:txBody>
          <a:bodyPr wrap="square" rtlCol="0">
            <a:spAutoFit/>
          </a:bodyPr>
          <a:lstStyle/>
          <a:p>
            <a:r>
              <a:rPr lang="en-US" sz="800"/>
              <a:t>str[1]</a:t>
            </a:r>
          </a:p>
        </p:txBody>
      </p:sp>
      <p:sp>
        <p:nvSpPr>
          <p:cNvPr id="19" name="TextBox 18">
            <a:extLst>
              <a:ext uri="{FF2B5EF4-FFF2-40B4-BE49-F238E27FC236}">
                <a16:creationId xmlns:a16="http://schemas.microsoft.com/office/drawing/2014/main" id="{4BB7E90B-B508-3639-8E6F-C1B7949A0808}"/>
              </a:ext>
            </a:extLst>
          </p:cNvPr>
          <p:cNvSpPr txBox="1"/>
          <p:nvPr/>
        </p:nvSpPr>
        <p:spPr>
          <a:xfrm>
            <a:off x="7768867" y="1531516"/>
            <a:ext cx="427692" cy="215444"/>
          </a:xfrm>
          <a:prstGeom prst="rect">
            <a:avLst/>
          </a:prstGeom>
          <a:noFill/>
        </p:spPr>
        <p:txBody>
          <a:bodyPr wrap="square" rtlCol="0">
            <a:spAutoFit/>
          </a:bodyPr>
          <a:lstStyle/>
          <a:p>
            <a:r>
              <a:rPr lang="en-US" sz="800"/>
              <a:t>str[2]</a:t>
            </a:r>
          </a:p>
        </p:txBody>
      </p:sp>
      <p:sp>
        <p:nvSpPr>
          <p:cNvPr id="20" name="TextBox 19">
            <a:extLst>
              <a:ext uri="{FF2B5EF4-FFF2-40B4-BE49-F238E27FC236}">
                <a16:creationId xmlns:a16="http://schemas.microsoft.com/office/drawing/2014/main" id="{9C4224A3-F134-A136-5F6B-F4E9C83ACAEC}"/>
              </a:ext>
            </a:extLst>
          </p:cNvPr>
          <p:cNvSpPr txBox="1"/>
          <p:nvPr/>
        </p:nvSpPr>
        <p:spPr>
          <a:xfrm>
            <a:off x="8151678" y="1538768"/>
            <a:ext cx="427692" cy="215444"/>
          </a:xfrm>
          <a:prstGeom prst="rect">
            <a:avLst/>
          </a:prstGeom>
          <a:noFill/>
        </p:spPr>
        <p:txBody>
          <a:bodyPr wrap="square" rtlCol="0">
            <a:spAutoFit/>
          </a:bodyPr>
          <a:lstStyle/>
          <a:p>
            <a:r>
              <a:rPr lang="en-US" sz="800"/>
              <a:t>str[3]</a:t>
            </a:r>
          </a:p>
        </p:txBody>
      </p:sp>
      <p:sp>
        <p:nvSpPr>
          <p:cNvPr id="21" name="TextBox 20">
            <a:extLst>
              <a:ext uri="{FF2B5EF4-FFF2-40B4-BE49-F238E27FC236}">
                <a16:creationId xmlns:a16="http://schemas.microsoft.com/office/drawing/2014/main" id="{18B93844-420F-70B1-0BC8-AB5C1BC7CB89}"/>
              </a:ext>
            </a:extLst>
          </p:cNvPr>
          <p:cNvSpPr txBox="1"/>
          <p:nvPr/>
        </p:nvSpPr>
        <p:spPr>
          <a:xfrm>
            <a:off x="8489608" y="1533816"/>
            <a:ext cx="427692" cy="215444"/>
          </a:xfrm>
          <a:prstGeom prst="rect">
            <a:avLst/>
          </a:prstGeom>
          <a:noFill/>
        </p:spPr>
        <p:txBody>
          <a:bodyPr wrap="square" rtlCol="0">
            <a:spAutoFit/>
          </a:bodyPr>
          <a:lstStyle/>
          <a:p>
            <a:r>
              <a:rPr lang="en-US" sz="800"/>
              <a:t>str[4]</a:t>
            </a:r>
          </a:p>
        </p:txBody>
      </p:sp>
      <p:sp>
        <p:nvSpPr>
          <p:cNvPr id="22" name="TextBox 21">
            <a:extLst>
              <a:ext uri="{FF2B5EF4-FFF2-40B4-BE49-F238E27FC236}">
                <a16:creationId xmlns:a16="http://schemas.microsoft.com/office/drawing/2014/main" id="{0D135DE1-7E5A-28ED-0AE5-44B9D8897838}"/>
              </a:ext>
            </a:extLst>
          </p:cNvPr>
          <p:cNvSpPr txBox="1"/>
          <p:nvPr/>
        </p:nvSpPr>
        <p:spPr>
          <a:xfrm>
            <a:off x="7232463" y="3037867"/>
            <a:ext cx="278296" cy="230832"/>
          </a:xfrm>
          <a:prstGeom prst="rect">
            <a:avLst/>
          </a:prstGeom>
          <a:noFill/>
        </p:spPr>
        <p:txBody>
          <a:bodyPr wrap="square" rtlCol="0">
            <a:spAutoFit/>
          </a:bodyPr>
          <a:lstStyle/>
          <a:p>
            <a:r>
              <a:rPr lang="en-US" sz="900"/>
              <a:t>c</a:t>
            </a:r>
          </a:p>
        </p:txBody>
      </p:sp>
      <p:cxnSp>
        <p:nvCxnSpPr>
          <p:cNvPr id="24" name="Straight Arrow Connector 23">
            <a:extLst>
              <a:ext uri="{FF2B5EF4-FFF2-40B4-BE49-F238E27FC236}">
                <a16:creationId xmlns:a16="http://schemas.microsoft.com/office/drawing/2014/main" id="{9F581E0B-A62D-65DB-2552-CA59FC59BA3A}"/>
              </a:ext>
            </a:extLst>
          </p:cNvPr>
          <p:cNvCxnSpPr>
            <a:endCxn id="7" idx="2"/>
          </p:cNvCxnSpPr>
          <p:nvPr/>
        </p:nvCxnSpPr>
        <p:spPr>
          <a:xfrm flipH="1" flipV="1">
            <a:off x="7351735" y="2162683"/>
            <a:ext cx="19877" cy="63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BC3AE52B-36F7-BF52-B225-31A1F1C02DE8}"/>
              </a:ext>
            </a:extLst>
          </p:cNvPr>
          <p:cNvSpPr/>
          <p:nvPr/>
        </p:nvSpPr>
        <p:spPr>
          <a:xfrm>
            <a:off x="2577548" y="2484784"/>
            <a:ext cx="318052" cy="11926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34E494B2-0767-24E0-20A1-99CA924B71DF}"/>
              </a:ext>
            </a:extLst>
          </p:cNvPr>
          <p:cNvSpPr/>
          <p:nvPr/>
        </p:nvSpPr>
        <p:spPr>
          <a:xfrm>
            <a:off x="2650436" y="2974919"/>
            <a:ext cx="245165" cy="1258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3CFD9B1-BE42-4012-23E5-6B12D84C2695}"/>
              </a:ext>
            </a:extLst>
          </p:cNvPr>
          <p:cNvSpPr txBox="1"/>
          <p:nvPr/>
        </p:nvSpPr>
        <p:spPr>
          <a:xfrm>
            <a:off x="7202647" y="1793351"/>
            <a:ext cx="308113" cy="369332"/>
          </a:xfrm>
          <a:prstGeom prst="rect">
            <a:avLst/>
          </a:prstGeom>
          <a:solidFill>
            <a:schemeClr val="bg1"/>
          </a:solidFill>
        </p:spPr>
        <p:txBody>
          <a:bodyPr wrap="square" rtlCol="0">
            <a:spAutoFit/>
          </a:bodyPr>
          <a:lstStyle/>
          <a:p>
            <a:r>
              <a:rPr lang="en-US"/>
              <a:t>d</a:t>
            </a:r>
          </a:p>
        </p:txBody>
      </p:sp>
      <p:sp>
        <p:nvSpPr>
          <p:cNvPr id="28" name="Rounded Rectangle 27">
            <a:extLst>
              <a:ext uri="{FF2B5EF4-FFF2-40B4-BE49-F238E27FC236}">
                <a16:creationId xmlns:a16="http://schemas.microsoft.com/office/drawing/2014/main" id="{C02F8D7D-1DF9-881F-1423-89FC6AB2634C}"/>
              </a:ext>
            </a:extLst>
          </p:cNvPr>
          <p:cNvSpPr/>
          <p:nvPr/>
        </p:nvSpPr>
        <p:spPr>
          <a:xfrm>
            <a:off x="2650436" y="3100816"/>
            <a:ext cx="245165" cy="10621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D540585-2330-534F-E95E-B3ECA6BD1815}"/>
              </a:ext>
            </a:extLst>
          </p:cNvPr>
          <p:cNvCxnSpPr>
            <a:endCxn id="8" idx="2"/>
          </p:cNvCxnSpPr>
          <p:nvPr/>
        </p:nvCxnSpPr>
        <p:spPr>
          <a:xfrm flipV="1">
            <a:off x="7371612" y="2162683"/>
            <a:ext cx="318053" cy="63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9DDF46C5-8D2A-F662-F095-82E090259864}"/>
              </a:ext>
            </a:extLst>
          </p:cNvPr>
          <p:cNvSpPr/>
          <p:nvPr/>
        </p:nvSpPr>
        <p:spPr>
          <a:xfrm>
            <a:off x="2577549" y="2853201"/>
            <a:ext cx="410817" cy="12171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1065657C-C492-F034-187C-73DDE84CDC33}"/>
              </a:ext>
            </a:extLst>
          </p:cNvPr>
          <p:cNvSpPr/>
          <p:nvPr/>
        </p:nvSpPr>
        <p:spPr>
          <a:xfrm>
            <a:off x="2650436" y="2974919"/>
            <a:ext cx="245165" cy="1258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FFEA44C-E252-3DFC-D65D-4AB38C5EF38E}"/>
              </a:ext>
            </a:extLst>
          </p:cNvPr>
          <p:cNvSpPr txBox="1"/>
          <p:nvPr/>
        </p:nvSpPr>
        <p:spPr>
          <a:xfrm>
            <a:off x="7510760" y="1793351"/>
            <a:ext cx="347869" cy="369332"/>
          </a:xfrm>
          <a:prstGeom prst="rect">
            <a:avLst/>
          </a:prstGeom>
          <a:solidFill>
            <a:schemeClr val="bg1"/>
          </a:solidFill>
        </p:spPr>
        <p:txBody>
          <a:bodyPr wrap="square" rtlCol="0">
            <a:spAutoFit/>
          </a:bodyPr>
          <a:lstStyle/>
          <a:p>
            <a:r>
              <a:rPr lang="en-US"/>
              <a:t>b</a:t>
            </a:r>
          </a:p>
        </p:txBody>
      </p:sp>
      <p:sp>
        <p:nvSpPr>
          <p:cNvPr id="34" name="Rounded Rectangle 33">
            <a:extLst>
              <a:ext uri="{FF2B5EF4-FFF2-40B4-BE49-F238E27FC236}">
                <a16:creationId xmlns:a16="http://schemas.microsoft.com/office/drawing/2014/main" id="{2FD8D264-A5ED-ADB4-E10D-11AF489C8F7C}"/>
              </a:ext>
            </a:extLst>
          </p:cNvPr>
          <p:cNvSpPr/>
          <p:nvPr/>
        </p:nvSpPr>
        <p:spPr>
          <a:xfrm>
            <a:off x="2650436" y="3100816"/>
            <a:ext cx="245165" cy="10621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C3E0DE41-1BF0-9983-5FB1-6C16A6B93828}"/>
              </a:ext>
            </a:extLst>
          </p:cNvPr>
          <p:cNvCxnSpPr>
            <a:endCxn id="9" idx="2"/>
          </p:cNvCxnSpPr>
          <p:nvPr/>
        </p:nvCxnSpPr>
        <p:spPr>
          <a:xfrm flipV="1">
            <a:off x="7371612" y="2162683"/>
            <a:ext cx="655983" cy="63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06654EF-C4D7-F087-1DAF-275E14880ED8}"/>
              </a:ext>
            </a:extLst>
          </p:cNvPr>
          <p:cNvSpPr txBox="1"/>
          <p:nvPr/>
        </p:nvSpPr>
        <p:spPr>
          <a:xfrm>
            <a:off x="7858629" y="1793351"/>
            <a:ext cx="337931" cy="369332"/>
          </a:xfrm>
          <a:prstGeom prst="rect">
            <a:avLst/>
          </a:prstGeom>
          <a:solidFill>
            <a:schemeClr val="bg1"/>
          </a:solidFill>
        </p:spPr>
        <p:txBody>
          <a:bodyPr wrap="square" rtlCol="0">
            <a:spAutoFit/>
          </a:bodyPr>
          <a:lstStyle/>
          <a:p>
            <a:r>
              <a:rPr lang="en-US"/>
              <a:t>u</a:t>
            </a:r>
          </a:p>
        </p:txBody>
      </p:sp>
      <p:sp>
        <p:nvSpPr>
          <p:cNvPr id="38" name="TextBox 37">
            <a:extLst>
              <a:ext uri="{FF2B5EF4-FFF2-40B4-BE49-F238E27FC236}">
                <a16:creationId xmlns:a16="http://schemas.microsoft.com/office/drawing/2014/main" id="{06400205-B65A-C4CB-A774-E5B9046090F9}"/>
              </a:ext>
            </a:extLst>
          </p:cNvPr>
          <p:cNvSpPr txBox="1"/>
          <p:nvPr/>
        </p:nvSpPr>
        <p:spPr>
          <a:xfrm>
            <a:off x="8196559" y="1793351"/>
            <a:ext cx="337929" cy="369332"/>
          </a:xfrm>
          <a:prstGeom prst="rect">
            <a:avLst/>
          </a:prstGeom>
          <a:solidFill>
            <a:schemeClr val="bg1"/>
          </a:solidFill>
        </p:spPr>
        <p:txBody>
          <a:bodyPr wrap="square" rtlCol="0">
            <a:spAutoFit/>
          </a:bodyPr>
          <a:lstStyle/>
          <a:p>
            <a:r>
              <a:rPr lang="en-US"/>
              <a:t>t</a:t>
            </a:r>
          </a:p>
        </p:txBody>
      </p:sp>
      <p:cxnSp>
        <p:nvCxnSpPr>
          <p:cNvPr id="40" name="Straight Arrow Connector 39">
            <a:extLst>
              <a:ext uri="{FF2B5EF4-FFF2-40B4-BE49-F238E27FC236}">
                <a16:creationId xmlns:a16="http://schemas.microsoft.com/office/drawing/2014/main" id="{21E192FA-3617-958A-1E86-E0F214EAEE3B}"/>
              </a:ext>
            </a:extLst>
          </p:cNvPr>
          <p:cNvCxnSpPr>
            <a:endCxn id="11" idx="2"/>
          </p:cNvCxnSpPr>
          <p:nvPr/>
        </p:nvCxnSpPr>
        <p:spPr>
          <a:xfrm flipV="1">
            <a:off x="7381552" y="2162683"/>
            <a:ext cx="1366783" cy="63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A2C28909-E250-0ED9-224E-8ED9C68AF3AF}"/>
              </a:ext>
            </a:extLst>
          </p:cNvPr>
          <p:cNvSpPr/>
          <p:nvPr/>
        </p:nvSpPr>
        <p:spPr>
          <a:xfrm>
            <a:off x="2577549" y="2853201"/>
            <a:ext cx="410817" cy="12171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829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grpId="1" nodeType="clickEffect">
                                  <p:stCondLst>
                                    <p:cond delay="0"/>
                                  </p:stCondLst>
                                  <p:childTnLst>
                                    <p:animEffect transition="out" filter="checkerboard(across)">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linds(horizontal)">
                                      <p:cBhvr>
                                        <p:cTn id="20" dur="500"/>
                                        <p:tgtEl>
                                          <p:spTgt spid="2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par>
                                <p:cTn id="32" presetID="3" presetClass="entr" presetSubtype="1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horizontal)">
                                      <p:cBhvr>
                                        <p:cTn id="34" dur="500"/>
                                        <p:tgtEl>
                                          <p:spTgt spid="28"/>
                                        </p:tgtEl>
                                      </p:cBhvr>
                                    </p:animEffect>
                                  </p:childTnLst>
                                </p:cTn>
                              </p:par>
                              <p:par>
                                <p:cTn id="35" presetID="3" presetClass="entr" presetSubtype="1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1" nodeType="clickEffect">
                                  <p:stCondLst>
                                    <p:cond delay="0"/>
                                  </p:stCondLst>
                                  <p:childTnLst>
                                    <p:animEffect transition="out" filter="blinds(horizontal)">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par>
                                <p:cTn id="43" presetID="3" presetClass="entr" presetSubtype="1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linds(horizontal)">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xit" presetSubtype="10" fill="hold" grpId="1" nodeType="clickEffect">
                                  <p:stCondLst>
                                    <p:cond delay="0"/>
                                  </p:stCondLst>
                                  <p:childTnLst>
                                    <p:animEffect transition="out" filter="blinds(horizontal)">
                                      <p:cBhvr>
                                        <p:cTn id="49" dur="500"/>
                                        <p:tgtEl>
                                          <p:spTgt spid="31"/>
                                        </p:tgtEl>
                                      </p:cBhvr>
                                    </p:animEffect>
                                    <p:set>
                                      <p:cBhvr>
                                        <p:cTn id="50" dur="1" fill="hold">
                                          <p:stCondLst>
                                            <p:cond delay="499"/>
                                          </p:stCondLst>
                                        </p:cTn>
                                        <p:tgtEl>
                                          <p:spTgt spid="31"/>
                                        </p:tgtEl>
                                        <p:attrNameLst>
                                          <p:attrName>style.visibility</p:attrName>
                                        </p:attrNameLst>
                                      </p:cBhvr>
                                      <p:to>
                                        <p:strVal val="hidden"/>
                                      </p:to>
                                    </p:set>
                                  </p:childTnLst>
                                </p:cTn>
                              </p:par>
                              <p:par>
                                <p:cTn id="51" presetID="3" presetClass="entr" presetSubtype="1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linds(horizontal)">
                                      <p:cBhvr>
                                        <p:cTn id="53" dur="500"/>
                                        <p:tgtEl>
                                          <p:spTgt spid="32"/>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blinds(horizontal)">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xit" presetSubtype="10" fill="hold" grpId="1" nodeType="clickEffect">
                                  <p:stCondLst>
                                    <p:cond delay="0"/>
                                  </p:stCondLst>
                                  <p:childTnLst>
                                    <p:animEffect transition="out" filter="blinds(horizontal)">
                                      <p:cBhvr>
                                        <p:cTn id="60" dur="500"/>
                                        <p:tgtEl>
                                          <p:spTgt spid="32"/>
                                        </p:tgtEl>
                                      </p:cBhvr>
                                    </p:animEffect>
                                    <p:set>
                                      <p:cBhvr>
                                        <p:cTn id="61" dur="1" fill="hold">
                                          <p:stCondLst>
                                            <p:cond delay="499"/>
                                          </p:stCondLst>
                                        </p:cTn>
                                        <p:tgtEl>
                                          <p:spTgt spid="32"/>
                                        </p:tgtEl>
                                        <p:attrNameLst>
                                          <p:attrName>style.visibility</p:attrName>
                                        </p:attrNameLst>
                                      </p:cBhvr>
                                      <p:to>
                                        <p:strVal val="hidden"/>
                                      </p:to>
                                    </p:set>
                                  </p:childTnLst>
                                </p:cTn>
                              </p:par>
                              <p:par>
                                <p:cTn id="62" presetID="3" presetClass="exit" presetSubtype="10" fill="hold" nodeType="withEffect">
                                  <p:stCondLst>
                                    <p:cond delay="0"/>
                                  </p:stCondLst>
                                  <p:childTnLst>
                                    <p:animEffect transition="out" filter="blinds(horizontal)">
                                      <p:cBhvr>
                                        <p:cTn id="63" dur="500"/>
                                        <p:tgtEl>
                                          <p:spTgt spid="30"/>
                                        </p:tgtEl>
                                      </p:cBhvr>
                                    </p:animEffect>
                                    <p:set>
                                      <p:cBhvr>
                                        <p:cTn id="64" dur="1" fill="hold">
                                          <p:stCondLst>
                                            <p:cond delay="499"/>
                                          </p:stCondLst>
                                        </p:cTn>
                                        <p:tgtEl>
                                          <p:spTgt spid="30"/>
                                        </p:tgtEl>
                                        <p:attrNameLst>
                                          <p:attrName>style.visibility</p:attrName>
                                        </p:attrNameLst>
                                      </p:cBhvr>
                                      <p:to>
                                        <p:strVal val="hidden"/>
                                      </p:to>
                                    </p:set>
                                  </p:childTnLst>
                                </p:cTn>
                              </p:par>
                              <p:par>
                                <p:cTn id="65" presetID="3" presetClass="entr" presetSubtype="1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blinds(horizontal)">
                                      <p:cBhvr>
                                        <p:cTn id="67" dur="500"/>
                                        <p:tgtEl>
                                          <p:spTgt spid="34"/>
                                        </p:tgtEl>
                                      </p:cBhvr>
                                    </p:animEffect>
                                  </p:childTnLst>
                                </p:cTn>
                              </p:par>
                              <p:par>
                                <p:cTn id="68" presetID="3" presetClass="entr" presetSubtype="1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blinds(horizontal)">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xit" presetSubtype="10" fill="hold" grpId="1" nodeType="clickEffect">
                                  <p:stCondLst>
                                    <p:cond delay="0"/>
                                  </p:stCondLst>
                                  <p:childTnLst>
                                    <p:animEffect transition="out" filter="blinds(horizontal)">
                                      <p:cBhvr>
                                        <p:cTn id="74" dur="500"/>
                                        <p:tgtEl>
                                          <p:spTgt spid="34"/>
                                        </p:tgtEl>
                                      </p:cBhvr>
                                    </p:animEffect>
                                    <p:set>
                                      <p:cBhvr>
                                        <p:cTn id="75" dur="1" fill="hold">
                                          <p:stCondLst>
                                            <p:cond delay="499"/>
                                          </p:stCondLst>
                                        </p:cTn>
                                        <p:tgtEl>
                                          <p:spTgt spid="34"/>
                                        </p:tgtEl>
                                        <p:attrNameLst>
                                          <p:attrName>style.visibility</p:attrName>
                                        </p:attrNameLst>
                                      </p:cBhvr>
                                      <p:to>
                                        <p:strVal val="hidden"/>
                                      </p:to>
                                    </p:set>
                                  </p:childTnLst>
                                </p:cTn>
                              </p:par>
                              <p:par>
                                <p:cTn id="76" presetID="3" presetClass="exit" presetSubtype="10" fill="hold" nodeType="withEffect">
                                  <p:stCondLst>
                                    <p:cond delay="0"/>
                                  </p:stCondLst>
                                  <p:childTnLst>
                                    <p:animEffect transition="out" filter="blinds(horizontal)">
                                      <p:cBhvr>
                                        <p:cTn id="77" dur="500"/>
                                        <p:tgtEl>
                                          <p:spTgt spid="36"/>
                                        </p:tgtEl>
                                      </p:cBhvr>
                                    </p:animEffect>
                                    <p:set>
                                      <p:cBhvr>
                                        <p:cTn id="78" dur="1" fill="hold">
                                          <p:stCondLst>
                                            <p:cond delay="499"/>
                                          </p:stCondLst>
                                        </p:cTn>
                                        <p:tgtEl>
                                          <p:spTgt spid="36"/>
                                        </p:tgtEl>
                                        <p:attrNameLst>
                                          <p:attrName>style.visibility</p:attrName>
                                        </p:attrNameLst>
                                      </p:cBhvr>
                                      <p:to>
                                        <p:strVal val="hidden"/>
                                      </p:to>
                                    </p:set>
                                  </p:childTnLst>
                                </p:cTn>
                              </p:par>
                              <p:par>
                                <p:cTn id="79" presetID="3" presetClass="entr" presetSubtype="1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blinds(horizontal)">
                                      <p:cBhvr>
                                        <p:cTn id="81" dur="500"/>
                                        <p:tgtEl>
                                          <p:spTgt spid="37"/>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blinds(horizontal)">
                                      <p:cBhvr>
                                        <p:cTn id="84" dur="500"/>
                                        <p:tgtEl>
                                          <p:spTgt spid="38"/>
                                        </p:tgtEl>
                                      </p:cBhvr>
                                    </p:animEffect>
                                  </p:childTnLst>
                                </p:cTn>
                              </p:par>
                              <p:par>
                                <p:cTn id="85" presetID="3" presetClass="entr" presetSubtype="1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blinds(horizontal)">
                                      <p:cBhvr>
                                        <p:cTn id="87" dur="500"/>
                                        <p:tgtEl>
                                          <p:spTgt spid="40"/>
                                        </p:tgtEl>
                                      </p:cBhvr>
                                    </p:animEffect>
                                  </p:childTnLst>
                                </p:cTn>
                              </p:par>
                            </p:childTnLst>
                          </p:cTn>
                        </p:par>
                        <p:par>
                          <p:cTn id="88" fill="hold">
                            <p:stCondLst>
                              <p:cond delay="500"/>
                            </p:stCondLst>
                            <p:childTnLst>
                              <p:par>
                                <p:cTn id="89" presetID="3" presetClass="entr" presetSubtype="10"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blinds(horizontal)">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8" grpId="0" animBg="1"/>
      <p:bldP spid="28" grpId="1" animBg="1"/>
      <p:bldP spid="31" grpId="0" animBg="1"/>
      <p:bldP spid="31" grpId="1" animBg="1"/>
      <p:bldP spid="32" grpId="0" animBg="1"/>
      <p:bldP spid="32" grpId="1" animBg="1"/>
      <p:bldP spid="33" grpId="0" animBg="1"/>
      <p:bldP spid="34" grpId="0" animBg="1"/>
      <p:bldP spid="34" grpId="1" animBg="1"/>
      <p:bldP spid="37" grpId="0" animBg="1"/>
      <p:bldP spid="38" grpId="0" animBg="1"/>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2</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34</a:t>
            </a:fld>
            <a:endParaRPr lang="en-US"/>
          </a:p>
        </p:txBody>
      </p:sp>
      <p:pic>
        <p:nvPicPr>
          <p:cNvPr id="7" name="Picture 6">
            <a:extLst>
              <a:ext uri="{FF2B5EF4-FFF2-40B4-BE49-F238E27FC236}">
                <a16:creationId xmlns:a16="http://schemas.microsoft.com/office/drawing/2014/main" id="{0C6A3B4A-A643-8405-9037-8818D93E71AF}"/>
              </a:ext>
            </a:extLst>
          </p:cNvPr>
          <p:cNvPicPr>
            <a:picLocks noChangeAspect="1"/>
          </p:cNvPicPr>
          <p:nvPr/>
        </p:nvPicPr>
        <p:blipFill>
          <a:blip r:embed="rId3"/>
          <a:stretch>
            <a:fillRect/>
          </a:stretch>
        </p:blipFill>
        <p:spPr>
          <a:xfrm>
            <a:off x="2209800" y="1422250"/>
            <a:ext cx="7772400" cy="4358057"/>
          </a:xfrm>
          <a:prstGeom prst="rect">
            <a:avLst/>
          </a:prstGeom>
        </p:spPr>
      </p:pic>
      <p:sp>
        <p:nvSpPr>
          <p:cNvPr id="3" name="TextBox 2">
            <a:extLst>
              <a:ext uri="{FF2B5EF4-FFF2-40B4-BE49-F238E27FC236}">
                <a16:creationId xmlns:a16="http://schemas.microsoft.com/office/drawing/2014/main" id="{E2DE45B0-C740-C155-13B6-DF91B710786B}"/>
              </a:ext>
            </a:extLst>
          </p:cNvPr>
          <p:cNvSpPr txBox="1"/>
          <p:nvPr/>
        </p:nvSpPr>
        <p:spPr>
          <a:xfrm>
            <a:off x="7103167" y="2743288"/>
            <a:ext cx="344557" cy="369332"/>
          </a:xfrm>
          <a:prstGeom prst="rect">
            <a:avLst/>
          </a:prstGeom>
          <a:noFill/>
          <a:ln>
            <a:solidFill>
              <a:schemeClr val="tx1"/>
            </a:solidFill>
          </a:ln>
        </p:spPr>
        <p:txBody>
          <a:bodyPr wrap="square" rtlCol="0">
            <a:spAutoFit/>
          </a:bodyPr>
          <a:lstStyle/>
          <a:p>
            <a:r>
              <a:rPr lang="en-US"/>
              <a:t>5</a:t>
            </a:r>
          </a:p>
        </p:txBody>
      </p:sp>
      <p:sp>
        <p:nvSpPr>
          <p:cNvPr id="8" name="TextBox 7">
            <a:extLst>
              <a:ext uri="{FF2B5EF4-FFF2-40B4-BE49-F238E27FC236}">
                <a16:creationId xmlns:a16="http://schemas.microsoft.com/office/drawing/2014/main" id="{22B45550-B3E8-3A78-EFAA-690CF9D3AAC6}"/>
              </a:ext>
            </a:extLst>
          </p:cNvPr>
          <p:cNvSpPr txBox="1"/>
          <p:nvPr/>
        </p:nvSpPr>
        <p:spPr>
          <a:xfrm>
            <a:off x="7447723" y="2743288"/>
            <a:ext cx="1318591" cy="369332"/>
          </a:xfrm>
          <a:prstGeom prst="rect">
            <a:avLst/>
          </a:prstGeom>
          <a:noFill/>
          <a:ln>
            <a:solidFill>
              <a:schemeClr val="tx1"/>
            </a:solidFill>
          </a:ln>
        </p:spPr>
        <p:txBody>
          <a:bodyPr wrap="square" rtlCol="0">
            <a:spAutoFit/>
          </a:bodyPr>
          <a:lstStyle/>
          <a:p>
            <a:r>
              <a:rPr lang="en-US"/>
              <a:t>hello world</a:t>
            </a:r>
          </a:p>
        </p:txBody>
      </p:sp>
      <p:sp>
        <p:nvSpPr>
          <p:cNvPr id="9" name="TextBox 8">
            <a:extLst>
              <a:ext uri="{FF2B5EF4-FFF2-40B4-BE49-F238E27FC236}">
                <a16:creationId xmlns:a16="http://schemas.microsoft.com/office/drawing/2014/main" id="{EDEF03E6-0D2A-B66D-DBFE-6CB49242A943}"/>
              </a:ext>
            </a:extLst>
          </p:cNvPr>
          <p:cNvSpPr txBox="1"/>
          <p:nvPr/>
        </p:nvSpPr>
        <p:spPr>
          <a:xfrm>
            <a:off x="6564798" y="2743288"/>
            <a:ext cx="424069" cy="369332"/>
          </a:xfrm>
          <a:prstGeom prst="rect">
            <a:avLst/>
          </a:prstGeom>
          <a:noFill/>
        </p:spPr>
        <p:txBody>
          <a:bodyPr wrap="square" rtlCol="0">
            <a:spAutoFit/>
          </a:bodyPr>
          <a:lstStyle/>
          <a:p>
            <a:r>
              <a:rPr lang="en-US"/>
              <a:t>t1</a:t>
            </a:r>
          </a:p>
        </p:txBody>
      </p:sp>
      <p:sp>
        <p:nvSpPr>
          <p:cNvPr id="10" name="TextBox 9">
            <a:extLst>
              <a:ext uri="{FF2B5EF4-FFF2-40B4-BE49-F238E27FC236}">
                <a16:creationId xmlns:a16="http://schemas.microsoft.com/office/drawing/2014/main" id="{F514AABE-8DF1-6C5B-C2F7-B62778AEA0F2}"/>
              </a:ext>
            </a:extLst>
          </p:cNvPr>
          <p:cNvSpPr txBox="1"/>
          <p:nvPr/>
        </p:nvSpPr>
        <p:spPr>
          <a:xfrm>
            <a:off x="7103163" y="2412849"/>
            <a:ext cx="344558" cy="369332"/>
          </a:xfrm>
          <a:prstGeom prst="rect">
            <a:avLst/>
          </a:prstGeom>
          <a:noFill/>
        </p:spPr>
        <p:txBody>
          <a:bodyPr wrap="square" rtlCol="0">
            <a:spAutoFit/>
          </a:bodyPr>
          <a:lstStyle/>
          <a:p>
            <a:r>
              <a:rPr lang="en-US"/>
              <a:t>x</a:t>
            </a:r>
          </a:p>
        </p:txBody>
      </p:sp>
      <p:sp>
        <p:nvSpPr>
          <p:cNvPr id="11" name="TextBox 10">
            <a:extLst>
              <a:ext uri="{FF2B5EF4-FFF2-40B4-BE49-F238E27FC236}">
                <a16:creationId xmlns:a16="http://schemas.microsoft.com/office/drawing/2014/main" id="{571434AB-D5FB-6E86-9271-1DCA8C117116}"/>
              </a:ext>
            </a:extLst>
          </p:cNvPr>
          <p:cNvSpPr txBox="1"/>
          <p:nvPr/>
        </p:nvSpPr>
        <p:spPr>
          <a:xfrm>
            <a:off x="7956267" y="2412849"/>
            <a:ext cx="344558" cy="369332"/>
          </a:xfrm>
          <a:prstGeom prst="rect">
            <a:avLst/>
          </a:prstGeom>
          <a:noFill/>
        </p:spPr>
        <p:txBody>
          <a:bodyPr wrap="square" rtlCol="0">
            <a:spAutoFit/>
          </a:bodyPr>
          <a:lstStyle/>
          <a:p>
            <a:r>
              <a:rPr lang="en-US"/>
              <a:t>c</a:t>
            </a:r>
          </a:p>
        </p:txBody>
      </p:sp>
      <p:sp>
        <p:nvSpPr>
          <p:cNvPr id="23" name="TextBox 22">
            <a:extLst>
              <a:ext uri="{FF2B5EF4-FFF2-40B4-BE49-F238E27FC236}">
                <a16:creationId xmlns:a16="http://schemas.microsoft.com/office/drawing/2014/main" id="{C7503633-DD83-4387-5CE7-54290EA3AA5E}"/>
              </a:ext>
            </a:extLst>
          </p:cNvPr>
          <p:cNvSpPr txBox="1"/>
          <p:nvPr/>
        </p:nvSpPr>
        <p:spPr>
          <a:xfrm>
            <a:off x="7103167" y="3581472"/>
            <a:ext cx="344557" cy="369332"/>
          </a:xfrm>
          <a:prstGeom prst="rect">
            <a:avLst/>
          </a:prstGeom>
          <a:noFill/>
          <a:ln>
            <a:solidFill>
              <a:schemeClr val="tx1"/>
            </a:solidFill>
          </a:ln>
        </p:spPr>
        <p:txBody>
          <a:bodyPr wrap="square" rtlCol="0">
            <a:spAutoFit/>
          </a:bodyPr>
          <a:lstStyle/>
          <a:p>
            <a:r>
              <a:rPr lang="en-US"/>
              <a:t>5</a:t>
            </a:r>
          </a:p>
        </p:txBody>
      </p:sp>
      <p:sp>
        <p:nvSpPr>
          <p:cNvPr id="24" name="TextBox 23">
            <a:extLst>
              <a:ext uri="{FF2B5EF4-FFF2-40B4-BE49-F238E27FC236}">
                <a16:creationId xmlns:a16="http://schemas.microsoft.com/office/drawing/2014/main" id="{290289C8-D4DF-ED9A-0D85-0A8C5AFDD2B4}"/>
              </a:ext>
            </a:extLst>
          </p:cNvPr>
          <p:cNvSpPr txBox="1"/>
          <p:nvPr/>
        </p:nvSpPr>
        <p:spPr>
          <a:xfrm>
            <a:off x="7447723" y="3581472"/>
            <a:ext cx="1318591" cy="369332"/>
          </a:xfrm>
          <a:prstGeom prst="rect">
            <a:avLst/>
          </a:prstGeom>
          <a:noFill/>
          <a:ln>
            <a:solidFill>
              <a:schemeClr val="tx1"/>
            </a:solidFill>
          </a:ln>
        </p:spPr>
        <p:txBody>
          <a:bodyPr wrap="square" rtlCol="0">
            <a:spAutoFit/>
          </a:bodyPr>
          <a:lstStyle/>
          <a:p>
            <a:r>
              <a:rPr lang="en-US"/>
              <a:t>hello world</a:t>
            </a:r>
          </a:p>
        </p:txBody>
      </p:sp>
      <p:sp>
        <p:nvSpPr>
          <p:cNvPr id="25" name="TextBox 24">
            <a:extLst>
              <a:ext uri="{FF2B5EF4-FFF2-40B4-BE49-F238E27FC236}">
                <a16:creationId xmlns:a16="http://schemas.microsoft.com/office/drawing/2014/main" id="{7D227132-8332-B1C1-7C18-B437C44B77F8}"/>
              </a:ext>
            </a:extLst>
          </p:cNvPr>
          <p:cNvSpPr txBox="1"/>
          <p:nvPr/>
        </p:nvSpPr>
        <p:spPr>
          <a:xfrm>
            <a:off x="6564798" y="3581472"/>
            <a:ext cx="424069" cy="369332"/>
          </a:xfrm>
          <a:prstGeom prst="rect">
            <a:avLst/>
          </a:prstGeom>
          <a:noFill/>
        </p:spPr>
        <p:txBody>
          <a:bodyPr wrap="square" rtlCol="0">
            <a:spAutoFit/>
          </a:bodyPr>
          <a:lstStyle/>
          <a:p>
            <a:r>
              <a:rPr lang="en-US"/>
              <a:t>t1</a:t>
            </a:r>
          </a:p>
        </p:txBody>
      </p:sp>
      <p:sp>
        <p:nvSpPr>
          <p:cNvPr id="26" name="TextBox 25">
            <a:extLst>
              <a:ext uri="{FF2B5EF4-FFF2-40B4-BE49-F238E27FC236}">
                <a16:creationId xmlns:a16="http://schemas.microsoft.com/office/drawing/2014/main" id="{2FF62284-E721-BB06-A6BD-A2C64AD43EC6}"/>
              </a:ext>
            </a:extLst>
          </p:cNvPr>
          <p:cNvSpPr txBox="1"/>
          <p:nvPr/>
        </p:nvSpPr>
        <p:spPr>
          <a:xfrm>
            <a:off x="7103163" y="3251033"/>
            <a:ext cx="344558" cy="369332"/>
          </a:xfrm>
          <a:prstGeom prst="rect">
            <a:avLst/>
          </a:prstGeom>
          <a:noFill/>
        </p:spPr>
        <p:txBody>
          <a:bodyPr wrap="square" rtlCol="0">
            <a:spAutoFit/>
          </a:bodyPr>
          <a:lstStyle/>
          <a:p>
            <a:r>
              <a:rPr lang="en-US"/>
              <a:t>x</a:t>
            </a:r>
          </a:p>
        </p:txBody>
      </p:sp>
      <p:sp>
        <p:nvSpPr>
          <p:cNvPr id="27" name="TextBox 26">
            <a:extLst>
              <a:ext uri="{FF2B5EF4-FFF2-40B4-BE49-F238E27FC236}">
                <a16:creationId xmlns:a16="http://schemas.microsoft.com/office/drawing/2014/main" id="{707DCBB0-B254-086A-46C9-6AC8CABEC135}"/>
              </a:ext>
            </a:extLst>
          </p:cNvPr>
          <p:cNvSpPr txBox="1"/>
          <p:nvPr/>
        </p:nvSpPr>
        <p:spPr>
          <a:xfrm>
            <a:off x="7956267" y="3251033"/>
            <a:ext cx="344558" cy="369332"/>
          </a:xfrm>
          <a:prstGeom prst="rect">
            <a:avLst/>
          </a:prstGeom>
          <a:noFill/>
        </p:spPr>
        <p:txBody>
          <a:bodyPr wrap="square" rtlCol="0">
            <a:spAutoFit/>
          </a:bodyPr>
          <a:lstStyle/>
          <a:p>
            <a:r>
              <a:rPr lang="en-US"/>
              <a:t>c</a:t>
            </a:r>
          </a:p>
        </p:txBody>
      </p:sp>
      <p:sp>
        <p:nvSpPr>
          <p:cNvPr id="28" name="Rounded Rectangle 27">
            <a:extLst>
              <a:ext uri="{FF2B5EF4-FFF2-40B4-BE49-F238E27FC236}">
                <a16:creationId xmlns:a16="http://schemas.microsoft.com/office/drawing/2014/main" id="{109FEDB4-1381-4D7A-16BB-12556EE12D12}"/>
              </a:ext>
            </a:extLst>
          </p:cNvPr>
          <p:cNvSpPr/>
          <p:nvPr/>
        </p:nvSpPr>
        <p:spPr>
          <a:xfrm>
            <a:off x="3505201" y="3803375"/>
            <a:ext cx="390939" cy="19878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1E57F2A-2B3D-D39C-043E-450A41774AFE}"/>
              </a:ext>
            </a:extLst>
          </p:cNvPr>
          <p:cNvSpPr/>
          <p:nvPr/>
        </p:nvSpPr>
        <p:spPr>
          <a:xfrm>
            <a:off x="2723322" y="4532244"/>
            <a:ext cx="1265582" cy="178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9767D68-4372-93A8-AE74-362D7A363426}"/>
              </a:ext>
            </a:extLst>
          </p:cNvPr>
          <p:cNvSpPr txBox="1"/>
          <p:nvPr/>
        </p:nvSpPr>
        <p:spPr>
          <a:xfrm>
            <a:off x="7103167" y="4275538"/>
            <a:ext cx="344557" cy="369332"/>
          </a:xfrm>
          <a:prstGeom prst="rect">
            <a:avLst/>
          </a:prstGeom>
          <a:noFill/>
          <a:ln>
            <a:solidFill>
              <a:schemeClr val="tx1"/>
            </a:solidFill>
          </a:ln>
        </p:spPr>
        <p:txBody>
          <a:bodyPr wrap="square" rtlCol="0">
            <a:spAutoFit/>
          </a:bodyPr>
          <a:lstStyle/>
          <a:p>
            <a:r>
              <a:rPr lang="en-US"/>
              <a:t>	</a:t>
            </a:r>
          </a:p>
        </p:txBody>
      </p:sp>
      <p:sp>
        <p:nvSpPr>
          <p:cNvPr id="31" name="TextBox 30">
            <a:extLst>
              <a:ext uri="{FF2B5EF4-FFF2-40B4-BE49-F238E27FC236}">
                <a16:creationId xmlns:a16="http://schemas.microsoft.com/office/drawing/2014/main" id="{2D00F265-14C0-44DE-EB9A-6FF2FBC066C3}"/>
              </a:ext>
            </a:extLst>
          </p:cNvPr>
          <p:cNvSpPr txBox="1"/>
          <p:nvPr/>
        </p:nvSpPr>
        <p:spPr>
          <a:xfrm>
            <a:off x="7447723" y="4275538"/>
            <a:ext cx="1318591" cy="369332"/>
          </a:xfrm>
          <a:prstGeom prst="rect">
            <a:avLst/>
          </a:prstGeom>
          <a:noFill/>
          <a:ln>
            <a:solidFill>
              <a:schemeClr val="tx1"/>
            </a:solidFill>
          </a:ln>
        </p:spPr>
        <p:txBody>
          <a:bodyPr wrap="square" rtlCol="0">
            <a:spAutoFit/>
          </a:bodyPr>
          <a:lstStyle/>
          <a:p>
            <a:endParaRPr lang="en-US"/>
          </a:p>
        </p:txBody>
      </p:sp>
      <p:sp>
        <p:nvSpPr>
          <p:cNvPr id="32" name="TextBox 31">
            <a:extLst>
              <a:ext uri="{FF2B5EF4-FFF2-40B4-BE49-F238E27FC236}">
                <a16:creationId xmlns:a16="http://schemas.microsoft.com/office/drawing/2014/main" id="{D3957611-299F-BAA0-3F81-F1A58E953352}"/>
              </a:ext>
            </a:extLst>
          </p:cNvPr>
          <p:cNvSpPr txBox="1"/>
          <p:nvPr/>
        </p:nvSpPr>
        <p:spPr>
          <a:xfrm>
            <a:off x="6407427" y="4275538"/>
            <a:ext cx="581440" cy="369332"/>
          </a:xfrm>
          <a:prstGeom prst="rect">
            <a:avLst/>
          </a:prstGeom>
          <a:noFill/>
        </p:spPr>
        <p:txBody>
          <a:bodyPr wrap="square" rtlCol="0">
            <a:spAutoFit/>
          </a:bodyPr>
          <a:lstStyle/>
          <a:p>
            <a:r>
              <a:rPr lang="en-US" err="1"/>
              <a:t>tmp</a:t>
            </a:r>
            <a:endParaRPr lang="en-US"/>
          </a:p>
        </p:txBody>
      </p:sp>
      <p:sp>
        <p:nvSpPr>
          <p:cNvPr id="33" name="TextBox 32">
            <a:extLst>
              <a:ext uri="{FF2B5EF4-FFF2-40B4-BE49-F238E27FC236}">
                <a16:creationId xmlns:a16="http://schemas.microsoft.com/office/drawing/2014/main" id="{90EEDE88-FFB3-96F1-1662-2C75D47F52B0}"/>
              </a:ext>
            </a:extLst>
          </p:cNvPr>
          <p:cNvSpPr txBox="1"/>
          <p:nvPr/>
        </p:nvSpPr>
        <p:spPr>
          <a:xfrm>
            <a:off x="7103163" y="3945099"/>
            <a:ext cx="344558" cy="369332"/>
          </a:xfrm>
          <a:prstGeom prst="rect">
            <a:avLst/>
          </a:prstGeom>
          <a:noFill/>
        </p:spPr>
        <p:txBody>
          <a:bodyPr wrap="square" rtlCol="0">
            <a:spAutoFit/>
          </a:bodyPr>
          <a:lstStyle/>
          <a:p>
            <a:r>
              <a:rPr lang="en-US"/>
              <a:t>x</a:t>
            </a:r>
          </a:p>
        </p:txBody>
      </p:sp>
      <p:sp>
        <p:nvSpPr>
          <p:cNvPr id="34" name="TextBox 33">
            <a:extLst>
              <a:ext uri="{FF2B5EF4-FFF2-40B4-BE49-F238E27FC236}">
                <a16:creationId xmlns:a16="http://schemas.microsoft.com/office/drawing/2014/main" id="{D0930722-059C-BC90-0997-A0A26E0C6FC6}"/>
              </a:ext>
            </a:extLst>
          </p:cNvPr>
          <p:cNvSpPr txBox="1"/>
          <p:nvPr/>
        </p:nvSpPr>
        <p:spPr>
          <a:xfrm>
            <a:off x="7956267" y="3945099"/>
            <a:ext cx="344558" cy="369332"/>
          </a:xfrm>
          <a:prstGeom prst="rect">
            <a:avLst/>
          </a:prstGeom>
          <a:noFill/>
        </p:spPr>
        <p:txBody>
          <a:bodyPr wrap="square" rtlCol="0">
            <a:spAutoFit/>
          </a:bodyPr>
          <a:lstStyle/>
          <a:p>
            <a:r>
              <a:rPr lang="en-US"/>
              <a:t>c</a:t>
            </a:r>
          </a:p>
        </p:txBody>
      </p:sp>
      <p:sp>
        <p:nvSpPr>
          <p:cNvPr id="35" name="Rounded Rectangle 34">
            <a:extLst>
              <a:ext uri="{FF2B5EF4-FFF2-40B4-BE49-F238E27FC236}">
                <a16:creationId xmlns:a16="http://schemas.microsoft.com/office/drawing/2014/main" id="{973F83A4-F322-6A5E-F0D3-2CE53AEF55E7}"/>
              </a:ext>
            </a:extLst>
          </p:cNvPr>
          <p:cNvSpPr/>
          <p:nvPr/>
        </p:nvSpPr>
        <p:spPr>
          <a:xfrm>
            <a:off x="2723323" y="4711149"/>
            <a:ext cx="1914939" cy="2782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0D8BF9B-1637-CD4A-3E70-E95BC5597FC7}"/>
              </a:ext>
            </a:extLst>
          </p:cNvPr>
          <p:cNvSpPr txBox="1"/>
          <p:nvPr/>
        </p:nvSpPr>
        <p:spPr>
          <a:xfrm>
            <a:off x="7103163" y="3581472"/>
            <a:ext cx="344558" cy="369332"/>
          </a:xfrm>
          <a:prstGeom prst="rect">
            <a:avLst/>
          </a:prstGeom>
          <a:solidFill>
            <a:schemeClr val="bg1"/>
          </a:solidFill>
        </p:spPr>
        <p:txBody>
          <a:bodyPr wrap="square" rtlCol="0">
            <a:spAutoFit/>
          </a:bodyPr>
          <a:lstStyle/>
          <a:p>
            <a:r>
              <a:rPr lang="en-US"/>
              <a:t>4</a:t>
            </a:r>
          </a:p>
        </p:txBody>
      </p:sp>
      <p:sp>
        <p:nvSpPr>
          <p:cNvPr id="37" name="TextBox 36">
            <a:extLst>
              <a:ext uri="{FF2B5EF4-FFF2-40B4-BE49-F238E27FC236}">
                <a16:creationId xmlns:a16="http://schemas.microsoft.com/office/drawing/2014/main" id="{4F56CD6C-73E0-BBED-3589-414EB566DC91}"/>
              </a:ext>
            </a:extLst>
          </p:cNvPr>
          <p:cNvSpPr txBox="1"/>
          <p:nvPr/>
        </p:nvSpPr>
        <p:spPr>
          <a:xfrm>
            <a:off x="7447720" y="3581472"/>
            <a:ext cx="1239080" cy="369332"/>
          </a:xfrm>
          <a:prstGeom prst="rect">
            <a:avLst/>
          </a:prstGeom>
          <a:solidFill>
            <a:schemeClr val="bg1"/>
          </a:solidFill>
        </p:spPr>
        <p:txBody>
          <a:bodyPr wrap="square" rtlCol="0">
            <a:spAutoFit/>
          </a:bodyPr>
          <a:lstStyle/>
          <a:p>
            <a:r>
              <a:rPr lang="en-US"/>
              <a:t>penguin</a:t>
            </a:r>
          </a:p>
        </p:txBody>
      </p:sp>
      <p:sp>
        <p:nvSpPr>
          <p:cNvPr id="38" name="Rounded Rectangle 37">
            <a:extLst>
              <a:ext uri="{FF2B5EF4-FFF2-40B4-BE49-F238E27FC236}">
                <a16:creationId xmlns:a16="http://schemas.microsoft.com/office/drawing/2014/main" id="{88F8E108-ABA6-E72F-73A8-E929D1824285}"/>
              </a:ext>
            </a:extLst>
          </p:cNvPr>
          <p:cNvSpPr/>
          <p:nvPr/>
        </p:nvSpPr>
        <p:spPr>
          <a:xfrm>
            <a:off x="2723323" y="4989443"/>
            <a:ext cx="695739" cy="1325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ED5A8F7-5485-60B5-9F5C-18A973ACF2E2}"/>
              </a:ext>
            </a:extLst>
          </p:cNvPr>
          <p:cNvSpPr txBox="1"/>
          <p:nvPr/>
        </p:nvSpPr>
        <p:spPr>
          <a:xfrm>
            <a:off x="7103162" y="4275538"/>
            <a:ext cx="344559" cy="369332"/>
          </a:xfrm>
          <a:prstGeom prst="rect">
            <a:avLst/>
          </a:prstGeom>
          <a:noFill/>
        </p:spPr>
        <p:txBody>
          <a:bodyPr wrap="square" rtlCol="0">
            <a:spAutoFit/>
          </a:bodyPr>
          <a:lstStyle/>
          <a:p>
            <a:r>
              <a:rPr lang="en-US"/>
              <a:t>4</a:t>
            </a:r>
          </a:p>
        </p:txBody>
      </p:sp>
      <p:sp>
        <p:nvSpPr>
          <p:cNvPr id="40" name="TextBox 39">
            <a:extLst>
              <a:ext uri="{FF2B5EF4-FFF2-40B4-BE49-F238E27FC236}">
                <a16:creationId xmlns:a16="http://schemas.microsoft.com/office/drawing/2014/main" id="{8BAC7706-5C01-89AE-CAD8-4CDEB5C84BCF}"/>
              </a:ext>
            </a:extLst>
          </p:cNvPr>
          <p:cNvSpPr txBox="1"/>
          <p:nvPr/>
        </p:nvSpPr>
        <p:spPr>
          <a:xfrm>
            <a:off x="7447719" y="4275538"/>
            <a:ext cx="1318595" cy="369332"/>
          </a:xfrm>
          <a:prstGeom prst="rect">
            <a:avLst/>
          </a:prstGeom>
          <a:noFill/>
        </p:spPr>
        <p:txBody>
          <a:bodyPr wrap="square" rtlCol="0">
            <a:spAutoFit/>
          </a:bodyPr>
          <a:lstStyle/>
          <a:p>
            <a:r>
              <a:rPr lang="en-US"/>
              <a:t>penguin</a:t>
            </a:r>
          </a:p>
        </p:txBody>
      </p:sp>
      <p:sp>
        <p:nvSpPr>
          <p:cNvPr id="41" name="TextBox 40">
            <a:extLst>
              <a:ext uri="{FF2B5EF4-FFF2-40B4-BE49-F238E27FC236}">
                <a16:creationId xmlns:a16="http://schemas.microsoft.com/office/drawing/2014/main" id="{BC33F5CA-FBB1-7937-41C9-8B84D661FE43}"/>
              </a:ext>
            </a:extLst>
          </p:cNvPr>
          <p:cNvSpPr txBox="1"/>
          <p:nvPr/>
        </p:nvSpPr>
        <p:spPr>
          <a:xfrm>
            <a:off x="7103167" y="4947292"/>
            <a:ext cx="344557" cy="369332"/>
          </a:xfrm>
          <a:prstGeom prst="rect">
            <a:avLst/>
          </a:prstGeom>
          <a:noFill/>
          <a:ln>
            <a:solidFill>
              <a:schemeClr val="tx1"/>
            </a:solidFill>
          </a:ln>
        </p:spPr>
        <p:txBody>
          <a:bodyPr wrap="square" rtlCol="0">
            <a:spAutoFit/>
          </a:bodyPr>
          <a:lstStyle/>
          <a:p>
            <a:r>
              <a:rPr lang="en-US"/>
              <a:t>4</a:t>
            </a:r>
          </a:p>
        </p:txBody>
      </p:sp>
      <p:sp>
        <p:nvSpPr>
          <p:cNvPr id="42" name="TextBox 41">
            <a:extLst>
              <a:ext uri="{FF2B5EF4-FFF2-40B4-BE49-F238E27FC236}">
                <a16:creationId xmlns:a16="http://schemas.microsoft.com/office/drawing/2014/main" id="{897B2A4F-C386-AD09-05B5-36F6F0DA7BA0}"/>
              </a:ext>
            </a:extLst>
          </p:cNvPr>
          <p:cNvSpPr txBox="1"/>
          <p:nvPr/>
        </p:nvSpPr>
        <p:spPr>
          <a:xfrm>
            <a:off x="7447723" y="4947292"/>
            <a:ext cx="1318591" cy="369332"/>
          </a:xfrm>
          <a:prstGeom prst="rect">
            <a:avLst/>
          </a:prstGeom>
          <a:noFill/>
          <a:ln>
            <a:solidFill>
              <a:schemeClr val="tx1"/>
            </a:solidFill>
          </a:ln>
        </p:spPr>
        <p:txBody>
          <a:bodyPr wrap="square" rtlCol="0">
            <a:spAutoFit/>
          </a:bodyPr>
          <a:lstStyle/>
          <a:p>
            <a:r>
              <a:rPr lang="en-US"/>
              <a:t>penguin</a:t>
            </a:r>
          </a:p>
        </p:txBody>
      </p:sp>
      <p:sp>
        <p:nvSpPr>
          <p:cNvPr id="43" name="TextBox 42">
            <a:extLst>
              <a:ext uri="{FF2B5EF4-FFF2-40B4-BE49-F238E27FC236}">
                <a16:creationId xmlns:a16="http://schemas.microsoft.com/office/drawing/2014/main" id="{EC9406B7-A081-E4F0-DC4D-1C95077FC820}"/>
              </a:ext>
            </a:extLst>
          </p:cNvPr>
          <p:cNvSpPr txBox="1"/>
          <p:nvPr/>
        </p:nvSpPr>
        <p:spPr>
          <a:xfrm>
            <a:off x="6564798" y="4947292"/>
            <a:ext cx="424069" cy="369332"/>
          </a:xfrm>
          <a:prstGeom prst="rect">
            <a:avLst/>
          </a:prstGeom>
          <a:noFill/>
        </p:spPr>
        <p:txBody>
          <a:bodyPr wrap="square" rtlCol="0">
            <a:spAutoFit/>
          </a:bodyPr>
          <a:lstStyle/>
          <a:p>
            <a:r>
              <a:rPr lang="en-US"/>
              <a:t>t2</a:t>
            </a:r>
          </a:p>
        </p:txBody>
      </p:sp>
      <p:sp>
        <p:nvSpPr>
          <p:cNvPr id="44" name="TextBox 43">
            <a:extLst>
              <a:ext uri="{FF2B5EF4-FFF2-40B4-BE49-F238E27FC236}">
                <a16:creationId xmlns:a16="http://schemas.microsoft.com/office/drawing/2014/main" id="{FAEBC382-65FE-9392-FF7F-75FFED24A60F}"/>
              </a:ext>
            </a:extLst>
          </p:cNvPr>
          <p:cNvSpPr txBox="1"/>
          <p:nvPr/>
        </p:nvSpPr>
        <p:spPr>
          <a:xfrm>
            <a:off x="7103163" y="4616853"/>
            <a:ext cx="344558" cy="369332"/>
          </a:xfrm>
          <a:prstGeom prst="rect">
            <a:avLst/>
          </a:prstGeom>
          <a:noFill/>
        </p:spPr>
        <p:txBody>
          <a:bodyPr wrap="square" rtlCol="0">
            <a:spAutoFit/>
          </a:bodyPr>
          <a:lstStyle/>
          <a:p>
            <a:r>
              <a:rPr lang="en-US"/>
              <a:t>x</a:t>
            </a:r>
          </a:p>
        </p:txBody>
      </p:sp>
      <p:sp>
        <p:nvSpPr>
          <p:cNvPr id="45" name="TextBox 44">
            <a:extLst>
              <a:ext uri="{FF2B5EF4-FFF2-40B4-BE49-F238E27FC236}">
                <a16:creationId xmlns:a16="http://schemas.microsoft.com/office/drawing/2014/main" id="{3925E7B6-5A08-BCCC-8E0D-82BF40FD4629}"/>
              </a:ext>
            </a:extLst>
          </p:cNvPr>
          <p:cNvSpPr txBox="1"/>
          <p:nvPr/>
        </p:nvSpPr>
        <p:spPr>
          <a:xfrm>
            <a:off x="7956267" y="4616853"/>
            <a:ext cx="344558" cy="369332"/>
          </a:xfrm>
          <a:prstGeom prst="rect">
            <a:avLst/>
          </a:prstGeom>
          <a:noFill/>
        </p:spPr>
        <p:txBody>
          <a:bodyPr wrap="square" rtlCol="0">
            <a:spAutoFit/>
          </a:bodyPr>
          <a:lstStyle/>
          <a:p>
            <a:r>
              <a:rPr lang="en-US"/>
              <a:t>c</a:t>
            </a:r>
          </a:p>
        </p:txBody>
      </p:sp>
      <p:sp>
        <p:nvSpPr>
          <p:cNvPr id="46" name="Rounded Rectangle 45">
            <a:extLst>
              <a:ext uri="{FF2B5EF4-FFF2-40B4-BE49-F238E27FC236}">
                <a16:creationId xmlns:a16="http://schemas.microsoft.com/office/drawing/2014/main" id="{E8FDAFFC-7969-EC1B-3D65-7135E451ABE5}"/>
              </a:ext>
            </a:extLst>
          </p:cNvPr>
          <p:cNvSpPr/>
          <p:nvPr/>
        </p:nvSpPr>
        <p:spPr>
          <a:xfrm>
            <a:off x="2723323" y="5121965"/>
            <a:ext cx="841513" cy="1391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F3DEFB3C-6096-94FD-D81E-8132CF6AE149}"/>
              </a:ext>
            </a:extLst>
          </p:cNvPr>
          <p:cNvSpPr/>
          <p:nvPr/>
        </p:nvSpPr>
        <p:spPr>
          <a:xfrm>
            <a:off x="2723322" y="3803374"/>
            <a:ext cx="781878" cy="1954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F4821754-9600-B2CB-178A-00E810974A1D}"/>
              </a:ext>
            </a:extLst>
          </p:cNvPr>
          <p:cNvSpPr/>
          <p:nvPr/>
        </p:nvSpPr>
        <p:spPr>
          <a:xfrm>
            <a:off x="2723323" y="3998845"/>
            <a:ext cx="3438939" cy="1623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0EB7E294-A1D1-70BF-B49A-0A975E1E2493}"/>
              </a:ext>
            </a:extLst>
          </p:cNvPr>
          <p:cNvSpPr txBox="1"/>
          <p:nvPr/>
        </p:nvSpPr>
        <p:spPr>
          <a:xfrm>
            <a:off x="7301948" y="5406888"/>
            <a:ext cx="2431774" cy="584775"/>
          </a:xfrm>
          <a:prstGeom prst="rect">
            <a:avLst/>
          </a:prstGeom>
          <a:noFill/>
        </p:spPr>
        <p:txBody>
          <a:bodyPr wrap="square" rtlCol="0">
            <a:spAutoFit/>
          </a:bodyPr>
          <a:lstStyle/>
          <a:p>
            <a:r>
              <a:rPr lang="en-US" sz="1600"/>
              <a:t>t1.x=5, t1.c=“hello world”</a:t>
            </a:r>
          </a:p>
          <a:p>
            <a:r>
              <a:rPr lang="en-US" sz="1600"/>
              <a:t>t2.x=4, t2.c=“penguin”</a:t>
            </a:r>
          </a:p>
        </p:txBody>
      </p:sp>
      <p:sp>
        <p:nvSpPr>
          <p:cNvPr id="51" name="Rounded Rectangle 50">
            <a:extLst>
              <a:ext uri="{FF2B5EF4-FFF2-40B4-BE49-F238E27FC236}">
                <a16:creationId xmlns:a16="http://schemas.microsoft.com/office/drawing/2014/main" id="{8EFC9B4E-C50D-C669-6A23-0D5DE751B544}"/>
              </a:ext>
            </a:extLst>
          </p:cNvPr>
          <p:cNvSpPr/>
          <p:nvPr/>
        </p:nvSpPr>
        <p:spPr>
          <a:xfrm>
            <a:off x="6500192" y="2484783"/>
            <a:ext cx="2517913" cy="7662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A681D25-A525-49CB-9034-F302E019FD06}"/>
                  </a:ext>
                </a:extLst>
              </p14:cNvPr>
              <p14:cNvContentPartPr/>
              <p14:nvPr/>
            </p14:nvContentPartPr>
            <p14:xfrm>
              <a:off x="1988640" y="2217600"/>
              <a:ext cx="9453240" cy="3475080"/>
            </p14:xfrm>
          </p:contentPart>
        </mc:Choice>
        <mc:Fallback>
          <p:pic>
            <p:nvPicPr>
              <p:cNvPr id="4" name="Ink 3">
                <a:extLst>
                  <a:ext uri="{FF2B5EF4-FFF2-40B4-BE49-F238E27FC236}">
                    <a16:creationId xmlns:a16="http://schemas.microsoft.com/office/drawing/2014/main" id="{2A681D25-A525-49CB-9034-F302E019FD06}"/>
                  </a:ext>
                </a:extLst>
              </p:cNvPr>
              <p:cNvPicPr/>
              <p:nvPr/>
            </p:nvPicPr>
            <p:blipFill>
              <a:blip r:embed="rId5"/>
              <a:stretch>
                <a:fillRect/>
              </a:stretch>
            </p:blipFill>
            <p:spPr>
              <a:xfrm>
                <a:off x="1979280" y="2208240"/>
                <a:ext cx="9471960" cy="3493800"/>
              </a:xfrm>
              <a:prstGeom prst="rect">
                <a:avLst/>
              </a:prstGeom>
            </p:spPr>
          </p:pic>
        </mc:Fallback>
      </mc:AlternateContent>
    </p:spTree>
    <p:extLst>
      <p:ext uri="{BB962C8B-B14F-4D97-AF65-F5344CB8AC3E}">
        <p14:creationId xmlns:p14="http://schemas.microsoft.com/office/powerpoint/2010/main" val="3594364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linds(horizontal)">
                                      <p:cBhvr>
                                        <p:cTn id="24" dur="500"/>
                                        <p:tgtEl>
                                          <p:spTgt spid="2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500"/>
                                        <p:tgtEl>
                                          <p:spTgt spid="2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linds(horizontal)">
                                      <p:cBhvr>
                                        <p:cTn id="36" dur="500"/>
                                        <p:tgtEl>
                                          <p:spTgt spid="2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linds(horizontal)">
                                      <p:cBhvr>
                                        <p:cTn id="44" dur="500"/>
                                        <p:tgtEl>
                                          <p:spTgt spid="2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linds(horizontal)">
                                      <p:cBhvr>
                                        <p:cTn id="47" dur="500"/>
                                        <p:tgtEl>
                                          <p:spTgt spid="3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linds(horizontal)">
                                      <p:cBhvr>
                                        <p:cTn id="50" dur="500"/>
                                        <p:tgtEl>
                                          <p:spTgt spid="3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blinds(horizontal)">
                                      <p:cBhvr>
                                        <p:cTn id="53" dur="500"/>
                                        <p:tgtEl>
                                          <p:spTgt spid="3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linds(horizontal)">
                                      <p:cBhvr>
                                        <p:cTn id="56" dur="500"/>
                                        <p:tgtEl>
                                          <p:spTgt spid="34"/>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blinds(horizontal)">
                                      <p:cBhvr>
                                        <p:cTn id="59" dur="500"/>
                                        <p:tgtEl>
                                          <p:spTgt spid="31"/>
                                        </p:tgtEl>
                                      </p:cBhvr>
                                    </p:animEffect>
                                  </p:childTnLst>
                                </p:cTn>
                              </p:par>
                              <p:par>
                                <p:cTn id="60" presetID="3" presetClass="exit" presetSubtype="10" fill="hold" grpId="1" nodeType="withEffect">
                                  <p:stCondLst>
                                    <p:cond delay="0"/>
                                  </p:stCondLst>
                                  <p:childTnLst>
                                    <p:animEffect transition="out" filter="blinds(horizontal)">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 presetClass="exit" presetSubtype="10" fill="hold" grpId="1" nodeType="clickEffect">
                                  <p:stCondLst>
                                    <p:cond delay="0"/>
                                  </p:stCondLst>
                                  <p:childTnLst>
                                    <p:animEffect transition="out" filter="blinds(horizontal)">
                                      <p:cBhvr>
                                        <p:cTn id="66" dur="500"/>
                                        <p:tgtEl>
                                          <p:spTgt spid="29"/>
                                        </p:tgtEl>
                                      </p:cBhvr>
                                    </p:animEffect>
                                    <p:set>
                                      <p:cBhvr>
                                        <p:cTn id="67" dur="1" fill="hold">
                                          <p:stCondLst>
                                            <p:cond delay="499"/>
                                          </p:stCondLst>
                                        </p:cTn>
                                        <p:tgtEl>
                                          <p:spTgt spid="2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blinds(horizontal)">
                                      <p:cBhvr>
                                        <p:cTn id="72" dur="500"/>
                                        <p:tgtEl>
                                          <p:spTgt spid="35"/>
                                        </p:tgtEl>
                                      </p:cBhvr>
                                    </p:animEffect>
                                  </p:childTnLst>
                                </p:cTn>
                              </p:par>
                            </p:childTnLst>
                          </p:cTn>
                        </p:par>
                        <p:par>
                          <p:cTn id="73" fill="hold">
                            <p:stCondLst>
                              <p:cond delay="500"/>
                            </p:stCondLst>
                            <p:childTnLst>
                              <p:par>
                                <p:cTn id="74" presetID="3" presetClass="entr" presetSubtype="10"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blinds(horizontal)">
                                      <p:cBhvr>
                                        <p:cTn id="76" dur="500"/>
                                        <p:tgtEl>
                                          <p:spTgt spid="36"/>
                                        </p:tgtEl>
                                      </p:cBhvr>
                                    </p:animEffect>
                                  </p:childTnLst>
                                </p:cTn>
                              </p:par>
                            </p:childTnLst>
                          </p:cTn>
                        </p:par>
                        <p:par>
                          <p:cTn id="77" fill="hold">
                            <p:stCondLst>
                              <p:cond delay="1000"/>
                            </p:stCondLst>
                            <p:childTnLst>
                              <p:par>
                                <p:cTn id="78" presetID="3" presetClass="entr" presetSubtype="10"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blinds(horizontal)">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xit" presetSubtype="10" fill="hold" grpId="1" nodeType="clickEffect">
                                  <p:stCondLst>
                                    <p:cond delay="0"/>
                                  </p:stCondLst>
                                  <p:childTnLst>
                                    <p:animEffect transition="out" filter="blinds(horizontal)">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childTnLst>
                          </p:cTn>
                        </p:par>
                        <p:par>
                          <p:cTn id="86" fill="hold">
                            <p:stCondLst>
                              <p:cond delay="500"/>
                            </p:stCondLst>
                            <p:childTnLst>
                              <p:par>
                                <p:cTn id="87" presetID="3" presetClass="entr" presetSubtype="10"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blinds(horizontal)">
                                      <p:cBhvr>
                                        <p:cTn id="89" dur="500"/>
                                        <p:tgtEl>
                                          <p:spTgt spid="38"/>
                                        </p:tgtEl>
                                      </p:cBhvr>
                                    </p:animEffect>
                                  </p:childTnLst>
                                </p:cTn>
                              </p:par>
                            </p:childTnLst>
                          </p:cTn>
                        </p:par>
                        <p:par>
                          <p:cTn id="90" fill="hold">
                            <p:stCondLst>
                              <p:cond delay="1000"/>
                            </p:stCondLst>
                            <p:childTnLst>
                              <p:par>
                                <p:cTn id="91" presetID="3" presetClass="entr" presetSubtype="1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blinds(horizontal)">
                                      <p:cBhvr>
                                        <p:cTn id="93" dur="500"/>
                                        <p:tgtEl>
                                          <p:spTgt spid="39"/>
                                        </p:tgtEl>
                                      </p:cBhvr>
                                    </p:animEffect>
                                  </p:childTnLst>
                                </p:cTn>
                              </p:par>
                            </p:childTnLst>
                          </p:cTn>
                        </p:par>
                        <p:par>
                          <p:cTn id="94" fill="hold">
                            <p:stCondLst>
                              <p:cond delay="1500"/>
                            </p:stCondLst>
                            <p:childTnLst>
                              <p:par>
                                <p:cTn id="95" presetID="3" presetClass="entr" presetSubtype="10" fill="hold" grpId="0" nodeType="after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blinds(horizontal)">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xit" presetSubtype="10" fill="hold" grpId="1" nodeType="clickEffect">
                                  <p:stCondLst>
                                    <p:cond delay="0"/>
                                  </p:stCondLst>
                                  <p:childTnLst>
                                    <p:animEffect transition="out" filter="blinds(horizontal)">
                                      <p:cBhvr>
                                        <p:cTn id="101" dur="500"/>
                                        <p:tgtEl>
                                          <p:spTgt spid="38"/>
                                        </p:tgtEl>
                                      </p:cBhvr>
                                    </p:animEffect>
                                    <p:set>
                                      <p:cBhvr>
                                        <p:cTn id="102" dur="1" fill="hold">
                                          <p:stCondLst>
                                            <p:cond delay="499"/>
                                          </p:stCondLst>
                                        </p:cTn>
                                        <p:tgtEl>
                                          <p:spTgt spid="38"/>
                                        </p:tgtEl>
                                        <p:attrNameLst>
                                          <p:attrName>style.visibility</p:attrName>
                                        </p:attrNameLst>
                                      </p:cBhvr>
                                      <p:to>
                                        <p:strVal val="hidden"/>
                                      </p:to>
                                    </p:set>
                                  </p:childTnLst>
                                </p:cTn>
                              </p:par>
                            </p:childTnLst>
                          </p:cTn>
                        </p:par>
                        <p:par>
                          <p:cTn id="103" fill="hold">
                            <p:stCondLst>
                              <p:cond delay="500"/>
                            </p:stCondLst>
                            <p:childTnLst>
                              <p:par>
                                <p:cTn id="104" presetID="3" presetClass="entr" presetSubtype="10" fill="hold" grpId="0" nodeType="after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blinds(horizontal)">
                                      <p:cBhvr>
                                        <p:cTn id="106" dur="500"/>
                                        <p:tgtEl>
                                          <p:spTgt spid="47"/>
                                        </p:tgtEl>
                                      </p:cBhvr>
                                    </p:animEffect>
                                  </p:childTnLst>
                                </p:cTn>
                              </p:par>
                            </p:childTnLst>
                          </p:cTn>
                        </p:par>
                        <p:par>
                          <p:cTn id="107" fill="hold">
                            <p:stCondLst>
                              <p:cond delay="1000"/>
                            </p:stCondLst>
                            <p:childTnLst>
                              <p:par>
                                <p:cTn id="108" presetID="3" presetClass="entr" presetSubtype="10" fill="hold" grpId="0" nodeType="after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blinds(horizontal)">
                                      <p:cBhvr>
                                        <p:cTn id="110" dur="500"/>
                                        <p:tgtEl>
                                          <p:spTgt spid="46"/>
                                        </p:tgtEl>
                                      </p:cBhvr>
                                    </p:animEffect>
                                  </p:childTnLst>
                                </p:cTn>
                              </p:par>
                            </p:childTnLst>
                          </p:cTn>
                        </p:par>
                        <p:par>
                          <p:cTn id="111" fill="hold">
                            <p:stCondLst>
                              <p:cond delay="1500"/>
                            </p:stCondLst>
                            <p:childTnLst>
                              <p:par>
                                <p:cTn id="112" presetID="3" presetClass="entr" presetSubtype="10" fill="hold" grpId="0" nodeType="after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blinds(horizontal)">
                                      <p:cBhvr>
                                        <p:cTn id="114" dur="500"/>
                                        <p:tgtEl>
                                          <p:spTgt spid="44"/>
                                        </p:tgtEl>
                                      </p:cBhvr>
                                    </p:animEffect>
                                  </p:childTnLst>
                                </p:cTn>
                              </p:par>
                            </p:childTnLst>
                          </p:cTn>
                        </p:par>
                        <p:par>
                          <p:cTn id="115" fill="hold">
                            <p:stCondLst>
                              <p:cond delay="2000"/>
                            </p:stCondLst>
                            <p:childTnLst>
                              <p:par>
                                <p:cTn id="116" presetID="3" presetClass="entr" presetSubtype="1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blinds(horizontal)">
                                      <p:cBhvr>
                                        <p:cTn id="118" dur="500"/>
                                        <p:tgtEl>
                                          <p:spTgt spid="45"/>
                                        </p:tgtEl>
                                      </p:cBhvr>
                                    </p:animEffect>
                                  </p:childTnLst>
                                </p:cTn>
                              </p:par>
                            </p:childTnLst>
                          </p:cTn>
                        </p:par>
                        <p:par>
                          <p:cTn id="119" fill="hold">
                            <p:stCondLst>
                              <p:cond delay="2500"/>
                            </p:stCondLst>
                            <p:childTnLst>
                              <p:par>
                                <p:cTn id="120" presetID="3" presetClass="entr" presetSubtype="10" fill="hold" grpId="0" nodeType="after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blinds(horizontal)">
                                      <p:cBhvr>
                                        <p:cTn id="122" dur="500"/>
                                        <p:tgtEl>
                                          <p:spTgt spid="42"/>
                                        </p:tgtEl>
                                      </p:cBhvr>
                                    </p:animEffect>
                                  </p:childTnLst>
                                </p:cTn>
                              </p:par>
                            </p:childTnLst>
                          </p:cTn>
                        </p:par>
                        <p:par>
                          <p:cTn id="123" fill="hold">
                            <p:stCondLst>
                              <p:cond delay="3000"/>
                            </p:stCondLst>
                            <p:childTnLst>
                              <p:par>
                                <p:cTn id="124" presetID="3" presetClass="entr" presetSubtype="10" fill="hold" grpId="0"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blinds(horizontal)">
                                      <p:cBhvr>
                                        <p:cTn id="126" dur="500"/>
                                        <p:tgtEl>
                                          <p:spTgt spid="41"/>
                                        </p:tgtEl>
                                      </p:cBhvr>
                                    </p:animEffect>
                                  </p:childTnLst>
                                </p:cTn>
                              </p:par>
                            </p:childTnLst>
                          </p:cTn>
                        </p:par>
                        <p:par>
                          <p:cTn id="127" fill="hold">
                            <p:stCondLst>
                              <p:cond delay="3500"/>
                            </p:stCondLst>
                            <p:childTnLst>
                              <p:par>
                                <p:cTn id="128" presetID="3" presetClass="entr" presetSubtype="10" fill="hold" grpId="0" nodeType="after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blinds(horizontal)">
                                      <p:cBhvr>
                                        <p:cTn id="130" dur="500"/>
                                        <p:tgtEl>
                                          <p:spTgt spid="43"/>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xit" presetSubtype="10" fill="hold" grpId="1" nodeType="clickEffect">
                                  <p:stCondLst>
                                    <p:cond delay="0"/>
                                  </p:stCondLst>
                                  <p:childTnLst>
                                    <p:animEffect transition="out" filter="blinds(horizontal)">
                                      <p:cBhvr>
                                        <p:cTn id="134" dur="500"/>
                                        <p:tgtEl>
                                          <p:spTgt spid="47"/>
                                        </p:tgtEl>
                                      </p:cBhvr>
                                    </p:animEffect>
                                    <p:set>
                                      <p:cBhvr>
                                        <p:cTn id="135" dur="1" fill="hold">
                                          <p:stCondLst>
                                            <p:cond delay="499"/>
                                          </p:stCondLst>
                                        </p:cTn>
                                        <p:tgtEl>
                                          <p:spTgt spid="47"/>
                                        </p:tgtEl>
                                        <p:attrNameLst>
                                          <p:attrName>style.visibility</p:attrName>
                                        </p:attrNameLst>
                                      </p:cBhvr>
                                      <p:to>
                                        <p:strVal val="hidden"/>
                                      </p:to>
                                    </p:set>
                                  </p:childTnLst>
                                </p:cTn>
                              </p:par>
                              <p:par>
                                <p:cTn id="136" presetID="3" presetClass="exit" presetSubtype="10" fill="hold" grpId="1" nodeType="withEffect">
                                  <p:stCondLst>
                                    <p:cond delay="0"/>
                                  </p:stCondLst>
                                  <p:childTnLst>
                                    <p:animEffect transition="out" filter="blinds(horizontal)">
                                      <p:cBhvr>
                                        <p:cTn id="137" dur="500"/>
                                        <p:tgtEl>
                                          <p:spTgt spid="46"/>
                                        </p:tgtEl>
                                      </p:cBhvr>
                                    </p:animEffect>
                                    <p:set>
                                      <p:cBhvr>
                                        <p:cTn id="138" dur="1" fill="hold">
                                          <p:stCondLst>
                                            <p:cond delay="499"/>
                                          </p:stCondLst>
                                        </p:cTn>
                                        <p:tgtEl>
                                          <p:spTgt spid="46"/>
                                        </p:tgtEl>
                                        <p:attrNameLst>
                                          <p:attrName>style.visibility</p:attrName>
                                        </p:attrNameLst>
                                      </p:cBhvr>
                                      <p:to>
                                        <p:strVal val="hidden"/>
                                      </p:to>
                                    </p:set>
                                  </p:childTnLst>
                                </p:cTn>
                              </p:par>
                            </p:childTnLst>
                          </p:cTn>
                        </p:par>
                        <p:par>
                          <p:cTn id="139" fill="hold">
                            <p:stCondLst>
                              <p:cond delay="500"/>
                            </p:stCondLst>
                            <p:childTnLst>
                              <p:par>
                                <p:cTn id="140" presetID="3" presetClass="entr" presetSubtype="10" fill="hold" grpId="0" nodeType="after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blinds(horizontal)">
                                      <p:cBhvr>
                                        <p:cTn id="142" dur="500"/>
                                        <p:tgtEl>
                                          <p:spTgt spid="48"/>
                                        </p:tgtEl>
                                      </p:cBhvr>
                                    </p:animEffect>
                                  </p:childTnLst>
                                </p:cTn>
                              </p:par>
                            </p:childTnLst>
                          </p:cTn>
                        </p:par>
                        <p:par>
                          <p:cTn id="143" fill="hold">
                            <p:stCondLst>
                              <p:cond delay="1000"/>
                            </p:stCondLst>
                            <p:childTnLst>
                              <p:par>
                                <p:cTn id="144" presetID="3" presetClass="entr" presetSubtype="10" fill="hold" grpId="0" nodeType="after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blinds(horizontal)">
                                      <p:cBhvr>
                                        <p:cTn id="146" dur="500"/>
                                        <p:tgtEl>
                                          <p:spTgt spid="50"/>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51"/>
                                        </p:tgtEl>
                                        <p:attrNameLst>
                                          <p:attrName>style.visibility</p:attrName>
                                        </p:attrNameLst>
                                      </p:cBhvr>
                                      <p:to>
                                        <p:strVal val="visible"/>
                                      </p:to>
                                    </p:set>
                                    <p:animEffect transition="in" filter="blinds(horizontal)">
                                      <p:cBhvr>
                                        <p:cTn id="1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p:bldP spid="10" grpId="0"/>
      <p:bldP spid="11" grpId="0"/>
      <p:bldP spid="23" grpId="0" animBg="1"/>
      <p:bldP spid="24" grpId="0" animBg="1"/>
      <p:bldP spid="25" grpId="0"/>
      <p:bldP spid="26" grpId="0"/>
      <p:bldP spid="27" grpId="0"/>
      <p:bldP spid="28" grpId="0" animBg="1"/>
      <p:bldP spid="28" grpId="1" animBg="1"/>
      <p:bldP spid="29" grpId="0" animBg="1"/>
      <p:bldP spid="29" grpId="1" animBg="1"/>
      <p:bldP spid="30" grpId="0" animBg="1"/>
      <p:bldP spid="31" grpId="0" animBg="1"/>
      <p:bldP spid="32" grpId="0"/>
      <p:bldP spid="33" grpId="0"/>
      <p:bldP spid="34" grpId="0"/>
      <p:bldP spid="35" grpId="0" animBg="1"/>
      <p:bldP spid="35" grpId="1" animBg="1"/>
      <p:bldP spid="36" grpId="0" animBg="1"/>
      <p:bldP spid="37" grpId="0" animBg="1"/>
      <p:bldP spid="38" grpId="0" animBg="1"/>
      <p:bldP spid="38" grpId="1" animBg="1"/>
      <p:bldP spid="39" grpId="0"/>
      <p:bldP spid="40" grpId="0"/>
      <p:bldP spid="41" grpId="0" animBg="1"/>
      <p:bldP spid="42" grpId="0" animBg="1"/>
      <p:bldP spid="43" grpId="0"/>
      <p:bldP spid="44" grpId="0"/>
      <p:bldP spid="45" grpId="0"/>
      <p:bldP spid="46" grpId="0" animBg="1"/>
      <p:bldP spid="46" grpId="1" animBg="1"/>
      <p:bldP spid="47" grpId="0" animBg="1"/>
      <p:bldP spid="47" grpId="1" animBg="1"/>
      <p:bldP spid="48" grpId="0" animBg="1"/>
      <p:bldP spid="50" grpId="0"/>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2</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35</a:t>
            </a:fld>
            <a:endParaRPr lang="en-US"/>
          </a:p>
        </p:txBody>
      </p:sp>
      <p:pic>
        <p:nvPicPr>
          <p:cNvPr id="3" name="Picture 2">
            <a:extLst>
              <a:ext uri="{FF2B5EF4-FFF2-40B4-BE49-F238E27FC236}">
                <a16:creationId xmlns:a16="http://schemas.microsoft.com/office/drawing/2014/main" id="{9B2D81F1-CDF4-DC05-209D-73F374C7D4BE}"/>
              </a:ext>
            </a:extLst>
          </p:cNvPr>
          <p:cNvPicPr>
            <a:picLocks noChangeAspect="1"/>
          </p:cNvPicPr>
          <p:nvPr/>
        </p:nvPicPr>
        <p:blipFill>
          <a:blip r:embed="rId2"/>
          <a:stretch>
            <a:fillRect/>
          </a:stretch>
        </p:blipFill>
        <p:spPr>
          <a:xfrm>
            <a:off x="1626704" y="1524000"/>
            <a:ext cx="9054237" cy="454549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2A151D5-B465-4B1D-81B2-1C031B6F321E}"/>
                  </a:ext>
                </a:extLst>
              </p14:cNvPr>
              <p14:cNvContentPartPr/>
              <p14:nvPr/>
            </p14:nvContentPartPr>
            <p14:xfrm>
              <a:off x="1515240" y="3030840"/>
              <a:ext cx="1456200" cy="1022400"/>
            </p14:xfrm>
          </p:contentPart>
        </mc:Choice>
        <mc:Fallback>
          <p:pic>
            <p:nvPicPr>
              <p:cNvPr id="4" name="Ink 3">
                <a:extLst>
                  <a:ext uri="{FF2B5EF4-FFF2-40B4-BE49-F238E27FC236}">
                    <a16:creationId xmlns:a16="http://schemas.microsoft.com/office/drawing/2014/main" id="{92A151D5-B465-4B1D-81B2-1C031B6F321E}"/>
                  </a:ext>
                </a:extLst>
              </p:cNvPr>
              <p:cNvPicPr/>
              <p:nvPr/>
            </p:nvPicPr>
            <p:blipFill>
              <a:blip r:embed="rId4"/>
              <a:stretch>
                <a:fillRect/>
              </a:stretch>
            </p:blipFill>
            <p:spPr>
              <a:xfrm>
                <a:off x="1505880" y="3021480"/>
                <a:ext cx="1474920" cy="1041120"/>
              </a:xfrm>
              <a:prstGeom prst="rect">
                <a:avLst/>
              </a:prstGeom>
            </p:spPr>
          </p:pic>
        </mc:Fallback>
      </mc:AlternateContent>
    </p:spTree>
    <p:extLst>
      <p:ext uri="{BB962C8B-B14F-4D97-AF65-F5344CB8AC3E}">
        <p14:creationId xmlns:p14="http://schemas.microsoft.com/office/powerpoint/2010/main" val="14328403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CB17-4C05-920F-19E2-C1C2F518279A}"/>
              </a:ext>
            </a:extLst>
          </p:cNvPr>
          <p:cNvSpPr>
            <a:spLocks noGrp="1"/>
          </p:cNvSpPr>
          <p:nvPr>
            <p:ph type="title"/>
          </p:nvPr>
        </p:nvSpPr>
        <p:spPr/>
        <p:txBody>
          <a:bodyPr/>
          <a:lstStyle/>
          <a:p>
            <a:r>
              <a:rPr lang="en-US"/>
              <a:t>Arrays, Strings and Structures Quiz 2</a:t>
            </a:r>
          </a:p>
        </p:txBody>
      </p:sp>
      <p:sp>
        <p:nvSpPr>
          <p:cNvPr id="5" name="Footer Placeholder 4">
            <a:extLst>
              <a:ext uri="{FF2B5EF4-FFF2-40B4-BE49-F238E27FC236}">
                <a16:creationId xmlns:a16="http://schemas.microsoft.com/office/drawing/2014/main" id="{B4F707FE-7175-5217-3E60-F27168ED7597}"/>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DD1E7331-6721-F3FF-019C-A834E1CB4A16}"/>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36</a:t>
            </a:fld>
            <a:endParaRPr lang="en-US"/>
          </a:p>
        </p:txBody>
      </p:sp>
      <p:pic>
        <p:nvPicPr>
          <p:cNvPr id="3" name="Picture 2">
            <a:extLst>
              <a:ext uri="{FF2B5EF4-FFF2-40B4-BE49-F238E27FC236}">
                <a16:creationId xmlns:a16="http://schemas.microsoft.com/office/drawing/2014/main" id="{9B2D81F1-CDF4-DC05-209D-73F374C7D4BE}"/>
              </a:ext>
            </a:extLst>
          </p:cNvPr>
          <p:cNvPicPr>
            <a:picLocks noChangeAspect="1"/>
          </p:cNvPicPr>
          <p:nvPr/>
        </p:nvPicPr>
        <p:blipFill>
          <a:blip r:embed="rId3"/>
          <a:stretch>
            <a:fillRect/>
          </a:stretch>
        </p:blipFill>
        <p:spPr>
          <a:xfrm>
            <a:off x="1553509" y="1524000"/>
            <a:ext cx="5482075" cy="2752165"/>
          </a:xfrm>
          <a:prstGeom prst="rect">
            <a:avLst/>
          </a:prstGeom>
        </p:spPr>
      </p:pic>
      <p:sp>
        <p:nvSpPr>
          <p:cNvPr id="7" name="TextBox 6">
            <a:extLst>
              <a:ext uri="{FF2B5EF4-FFF2-40B4-BE49-F238E27FC236}">
                <a16:creationId xmlns:a16="http://schemas.microsoft.com/office/drawing/2014/main" id="{9A818DCC-B15D-75E2-7673-15AEC2C74C9A}"/>
              </a:ext>
            </a:extLst>
          </p:cNvPr>
          <p:cNvSpPr txBox="1"/>
          <p:nvPr/>
        </p:nvSpPr>
        <p:spPr>
          <a:xfrm>
            <a:off x="6972300" y="2070100"/>
            <a:ext cx="1079500" cy="307777"/>
          </a:xfrm>
          <a:prstGeom prst="rect">
            <a:avLst/>
          </a:prstGeom>
          <a:noFill/>
          <a:ln>
            <a:solidFill>
              <a:schemeClr val="tx1"/>
            </a:solidFill>
          </a:ln>
        </p:spPr>
        <p:txBody>
          <a:bodyPr wrap="square" rtlCol="0">
            <a:spAutoFit/>
          </a:bodyPr>
          <a:lstStyle/>
          <a:p>
            <a:r>
              <a:rPr lang="en-US" sz="1400"/>
              <a:t>0, 1, “hello”</a:t>
            </a:r>
          </a:p>
        </p:txBody>
      </p:sp>
      <p:sp>
        <p:nvSpPr>
          <p:cNvPr id="8" name="TextBox 7">
            <a:extLst>
              <a:ext uri="{FF2B5EF4-FFF2-40B4-BE49-F238E27FC236}">
                <a16:creationId xmlns:a16="http://schemas.microsoft.com/office/drawing/2014/main" id="{82DA66C4-0910-FC06-4636-8D142C4B13D7}"/>
              </a:ext>
            </a:extLst>
          </p:cNvPr>
          <p:cNvSpPr txBox="1"/>
          <p:nvPr/>
        </p:nvSpPr>
        <p:spPr>
          <a:xfrm>
            <a:off x="8051800" y="2070100"/>
            <a:ext cx="1206500" cy="307777"/>
          </a:xfrm>
          <a:prstGeom prst="rect">
            <a:avLst/>
          </a:prstGeom>
          <a:noFill/>
          <a:ln>
            <a:solidFill>
              <a:schemeClr val="tx1"/>
            </a:solidFill>
          </a:ln>
        </p:spPr>
        <p:txBody>
          <a:bodyPr wrap="square" rtlCol="0">
            <a:spAutoFit/>
          </a:bodyPr>
          <a:lstStyle/>
          <a:p>
            <a:r>
              <a:rPr lang="en-US" sz="1400"/>
              <a:t>1, 2, “world”</a:t>
            </a:r>
          </a:p>
        </p:txBody>
      </p:sp>
      <p:sp>
        <p:nvSpPr>
          <p:cNvPr id="9" name="TextBox 8">
            <a:extLst>
              <a:ext uri="{FF2B5EF4-FFF2-40B4-BE49-F238E27FC236}">
                <a16:creationId xmlns:a16="http://schemas.microsoft.com/office/drawing/2014/main" id="{7139CA72-E4F0-E018-4335-E45DE39BEBD6}"/>
              </a:ext>
            </a:extLst>
          </p:cNvPr>
          <p:cNvSpPr txBox="1"/>
          <p:nvPr/>
        </p:nvSpPr>
        <p:spPr>
          <a:xfrm>
            <a:off x="9258300" y="2070100"/>
            <a:ext cx="1358900" cy="307777"/>
          </a:xfrm>
          <a:prstGeom prst="rect">
            <a:avLst/>
          </a:prstGeom>
          <a:noFill/>
          <a:ln>
            <a:solidFill>
              <a:schemeClr val="tx1"/>
            </a:solidFill>
          </a:ln>
        </p:spPr>
        <p:txBody>
          <a:bodyPr wrap="square" rtlCol="0">
            <a:spAutoFit/>
          </a:bodyPr>
          <a:lstStyle/>
          <a:p>
            <a:r>
              <a:rPr lang="en-US" sz="1400"/>
              <a:t>3, 5, “penguin”</a:t>
            </a:r>
          </a:p>
        </p:txBody>
      </p:sp>
      <p:sp>
        <p:nvSpPr>
          <p:cNvPr id="10" name="TextBox 9">
            <a:extLst>
              <a:ext uri="{FF2B5EF4-FFF2-40B4-BE49-F238E27FC236}">
                <a16:creationId xmlns:a16="http://schemas.microsoft.com/office/drawing/2014/main" id="{029B2E25-9D00-1620-56C1-91D039164B55}"/>
              </a:ext>
            </a:extLst>
          </p:cNvPr>
          <p:cNvSpPr txBox="1"/>
          <p:nvPr/>
        </p:nvSpPr>
        <p:spPr>
          <a:xfrm>
            <a:off x="7348574" y="1676298"/>
            <a:ext cx="535709" cy="369332"/>
          </a:xfrm>
          <a:prstGeom prst="rect">
            <a:avLst/>
          </a:prstGeom>
          <a:noFill/>
        </p:spPr>
        <p:txBody>
          <a:bodyPr wrap="square" rtlCol="0">
            <a:spAutoFit/>
          </a:bodyPr>
          <a:lstStyle/>
          <a:p>
            <a:r>
              <a:rPr lang="en-US"/>
              <a:t>t[0]</a:t>
            </a:r>
          </a:p>
        </p:txBody>
      </p:sp>
      <p:sp>
        <p:nvSpPr>
          <p:cNvPr id="11" name="TextBox 10">
            <a:extLst>
              <a:ext uri="{FF2B5EF4-FFF2-40B4-BE49-F238E27FC236}">
                <a16:creationId xmlns:a16="http://schemas.microsoft.com/office/drawing/2014/main" id="{6BB3F990-39FA-9E6F-FA99-F43124B45DFD}"/>
              </a:ext>
            </a:extLst>
          </p:cNvPr>
          <p:cNvSpPr txBox="1"/>
          <p:nvPr/>
        </p:nvSpPr>
        <p:spPr>
          <a:xfrm>
            <a:off x="8392391" y="1676298"/>
            <a:ext cx="535709" cy="369332"/>
          </a:xfrm>
          <a:prstGeom prst="rect">
            <a:avLst/>
          </a:prstGeom>
          <a:noFill/>
        </p:spPr>
        <p:txBody>
          <a:bodyPr wrap="square" rtlCol="0">
            <a:spAutoFit/>
          </a:bodyPr>
          <a:lstStyle/>
          <a:p>
            <a:r>
              <a:rPr lang="en-US"/>
              <a:t>t[1]</a:t>
            </a:r>
          </a:p>
        </p:txBody>
      </p:sp>
      <p:sp>
        <p:nvSpPr>
          <p:cNvPr id="12" name="TextBox 11">
            <a:extLst>
              <a:ext uri="{FF2B5EF4-FFF2-40B4-BE49-F238E27FC236}">
                <a16:creationId xmlns:a16="http://schemas.microsoft.com/office/drawing/2014/main" id="{786F9168-D969-F253-20E6-78D81670513F}"/>
              </a:ext>
            </a:extLst>
          </p:cNvPr>
          <p:cNvSpPr txBox="1"/>
          <p:nvPr/>
        </p:nvSpPr>
        <p:spPr>
          <a:xfrm>
            <a:off x="9675091" y="1676298"/>
            <a:ext cx="535709" cy="369332"/>
          </a:xfrm>
          <a:prstGeom prst="rect">
            <a:avLst/>
          </a:prstGeom>
          <a:noFill/>
        </p:spPr>
        <p:txBody>
          <a:bodyPr wrap="square" rtlCol="0">
            <a:spAutoFit/>
          </a:bodyPr>
          <a:lstStyle/>
          <a:p>
            <a:r>
              <a:rPr lang="en-US"/>
              <a:t>t[2]</a:t>
            </a:r>
          </a:p>
        </p:txBody>
      </p:sp>
      <p:sp>
        <p:nvSpPr>
          <p:cNvPr id="13" name="TextBox 12">
            <a:extLst>
              <a:ext uri="{FF2B5EF4-FFF2-40B4-BE49-F238E27FC236}">
                <a16:creationId xmlns:a16="http://schemas.microsoft.com/office/drawing/2014/main" id="{6BBEB707-9D2F-A245-C9EF-981264D83FA8}"/>
              </a:ext>
            </a:extLst>
          </p:cNvPr>
          <p:cNvSpPr txBox="1"/>
          <p:nvPr/>
        </p:nvSpPr>
        <p:spPr>
          <a:xfrm>
            <a:off x="7010400" y="3368476"/>
            <a:ext cx="1201270" cy="369332"/>
          </a:xfrm>
          <a:prstGeom prst="rect">
            <a:avLst/>
          </a:prstGeom>
          <a:noFill/>
          <a:ln>
            <a:solidFill>
              <a:schemeClr val="tx1"/>
            </a:solidFill>
          </a:ln>
        </p:spPr>
        <p:txBody>
          <a:bodyPr wrap="square" rtlCol="0">
            <a:spAutoFit/>
          </a:bodyPr>
          <a:lstStyle/>
          <a:p>
            <a:endParaRPr lang="en-US"/>
          </a:p>
        </p:txBody>
      </p:sp>
      <p:sp>
        <p:nvSpPr>
          <p:cNvPr id="14" name="TextBox 13">
            <a:extLst>
              <a:ext uri="{FF2B5EF4-FFF2-40B4-BE49-F238E27FC236}">
                <a16:creationId xmlns:a16="http://schemas.microsoft.com/office/drawing/2014/main" id="{2AE62C9F-CBD5-EF69-56DB-E19DB1C08F3F}"/>
              </a:ext>
            </a:extLst>
          </p:cNvPr>
          <p:cNvSpPr txBox="1"/>
          <p:nvPr/>
        </p:nvSpPr>
        <p:spPr>
          <a:xfrm>
            <a:off x="7468544" y="3830158"/>
            <a:ext cx="284982" cy="369332"/>
          </a:xfrm>
          <a:prstGeom prst="rect">
            <a:avLst/>
          </a:prstGeom>
          <a:noFill/>
        </p:spPr>
        <p:txBody>
          <a:bodyPr wrap="square" rtlCol="0">
            <a:spAutoFit/>
          </a:bodyPr>
          <a:lstStyle/>
          <a:p>
            <a:r>
              <a:rPr lang="en-US"/>
              <a:t>t</a:t>
            </a:r>
          </a:p>
        </p:txBody>
      </p:sp>
      <p:cxnSp>
        <p:nvCxnSpPr>
          <p:cNvPr id="16" name="Straight Arrow Connector 15">
            <a:extLst>
              <a:ext uri="{FF2B5EF4-FFF2-40B4-BE49-F238E27FC236}">
                <a16:creationId xmlns:a16="http://schemas.microsoft.com/office/drawing/2014/main" id="{F2C931BD-1C46-AEBF-C6BA-98BA8CB8D89D}"/>
              </a:ext>
            </a:extLst>
          </p:cNvPr>
          <p:cNvCxnSpPr>
            <a:cxnSpLocks/>
          </p:cNvCxnSpPr>
          <p:nvPr/>
        </p:nvCxnSpPr>
        <p:spPr>
          <a:xfrm flipV="1">
            <a:off x="7593105" y="2357928"/>
            <a:ext cx="18128" cy="1010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BD2BB924-A9C4-F284-4E29-2432C19FC286}"/>
              </a:ext>
            </a:extLst>
          </p:cNvPr>
          <p:cNvSpPr/>
          <p:nvPr/>
        </p:nvSpPr>
        <p:spPr>
          <a:xfrm>
            <a:off x="1838491" y="3130760"/>
            <a:ext cx="250727" cy="1348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A756C7E-3EAA-90C7-8AE9-6679DF41D655}"/>
              </a:ext>
            </a:extLst>
          </p:cNvPr>
          <p:cNvSpPr/>
          <p:nvPr/>
        </p:nvSpPr>
        <p:spPr>
          <a:xfrm>
            <a:off x="1855836" y="3568606"/>
            <a:ext cx="752122" cy="1348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8C30C79A-152B-44DB-EB69-1281B59B793C}"/>
              </a:ext>
            </a:extLst>
          </p:cNvPr>
          <p:cNvSpPr/>
          <p:nvPr/>
        </p:nvSpPr>
        <p:spPr>
          <a:xfrm>
            <a:off x="1855837" y="3703463"/>
            <a:ext cx="844455" cy="22490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4B85907-99E0-22CA-02AB-11BCEB316E16}"/>
              </a:ext>
            </a:extLst>
          </p:cNvPr>
          <p:cNvSpPr txBox="1"/>
          <p:nvPr/>
        </p:nvSpPr>
        <p:spPr>
          <a:xfrm>
            <a:off x="6972300" y="2070100"/>
            <a:ext cx="1079500" cy="307777"/>
          </a:xfrm>
          <a:prstGeom prst="rect">
            <a:avLst/>
          </a:prstGeom>
          <a:solidFill>
            <a:schemeClr val="bg1"/>
          </a:solidFill>
        </p:spPr>
        <p:txBody>
          <a:bodyPr wrap="square" rtlCol="0">
            <a:spAutoFit/>
          </a:bodyPr>
          <a:lstStyle/>
          <a:p>
            <a:r>
              <a:rPr lang="en-US" sz="1400"/>
              <a:t>1,0, “</a:t>
            </a:r>
            <a:r>
              <a:rPr lang="en-US" sz="1400" err="1"/>
              <a:t>Yello</a:t>
            </a:r>
            <a:r>
              <a:rPr lang="en-US" sz="1400"/>
              <a:t>”</a:t>
            </a:r>
          </a:p>
        </p:txBody>
      </p:sp>
      <p:sp>
        <p:nvSpPr>
          <p:cNvPr id="22" name="Rounded Rectangle 21">
            <a:extLst>
              <a:ext uri="{FF2B5EF4-FFF2-40B4-BE49-F238E27FC236}">
                <a16:creationId xmlns:a16="http://schemas.microsoft.com/office/drawing/2014/main" id="{5163737D-E851-D40F-AF05-D444AE634792}"/>
              </a:ext>
            </a:extLst>
          </p:cNvPr>
          <p:cNvSpPr/>
          <p:nvPr/>
        </p:nvSpPr>
        <p:spPr>
          <a:xfrm>
            <a:off x="1855837" y="3306932"/>
            <a:ext cx="3490001" cy="2041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BEB4054-2288-BE65-2BAF-B82EE71AABD6}"/>
              </a:ext>
            </a:extLst>
          </p:cNvPr>
          <p:cNvSpPr txBox="1"/>
          <p:nvPr/>
        </p:nvSpPr>
        <p:spPr>
          <a:xfrm>
            <a:off x="7035583" y="4276164"/>
            <a:ext cx="3581617" cy="923330"/>
          </a:xfrm>
          <a:prstGeom prst="rect">
            <a:avLst/>
          </a:prstGeom>
          <a:noFill/>
        </p:spPr>
        <p:txBody>
          <a:bodyPr wrap="square" rtlCol="0">
            <a:spAutoFit/>
          </a:bodyPr>
          <a:lstStyle/>
          <a:p>
            <a:r>
              <a:rPr lang="en-US"/>
              <a:t>t[0].x=1, t[0].y=0, t[0].c=“</a:t>
            </a:r>
            <a:r>
              <a:rPr lang="en-US" err="1"/>
              <a:t>Yello</a:t>
            </a:r>
            <a:r>
              <a:rPr lang="en-US"/>
              <a:t>”</a:t>
            </a:r>
          </a:p>
          <a:p>
            <a:r>
              <a:rPr lang="en-US"/>
              <a:t>t[1].x=1, t[1].y=2, t[1].c=“world”</a:t>
            </a:r>
          </a:p>
          <a:p>
            <a:r>
              <a:rPr lang="en-US"/>
              <a:t>t[2].x=3, t[2].y=5, t[2].c=“penguin”</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EB7D40E-B456-4CE2-9E38-16303E547082}"/>
                  </a:ext>
                </a:extLst>
              </p14:cNvPr>
              <p14:cNvContentPartPr/>
              <p14:nvPr/>
            </p14:nvContentPartPr>
            <p14:xfrm>
              <a:off x="1469880" y="1660680"/>
              <a:ext cx="6553440" cy="2369160"/>
            </p14:xfrm>
          </p:contentPart>
        </mc:Choice>
        <mc:Fallback>
          <p:pic>
            <p:nvPicPr>
              <p:cNvPr id="4" name="Ink 3">
                <a:extLst>
                  <a:ext uri="{FF2B5EF4-FFF2-40B4-BE49-F238E27FC236}">
                    <a16:creationId xmlns:a16="http://schemas.microsoft.com/office/drawing/2014/main" id="{3EB7D40E-B456-4CE2-9E38-16303E547082}"/>
                  </a:ext>
                </a:extLst>
              </p:cNvPr>
              <p:cNvPicPr/>
              <p:nvPr/>
            </p:nvPicPr>
            <p:blipFill>
              <a:blip r:embed="rId5"/>
              <a:stretch>
                <a:fillRect/>
              </a:stretch>
            </p:blipFill>
            <p:spPr>
              <a:xfrm>
                <a:off x="1460520" y="1651320"/>
                <a:ext cx="6572160" cy="2387880"/>
              </a:xfrm>
              <a:prstGeom prst="rect">
                <a:avLst/>
              </a:prstGeom>
            </p:spPr>
          </p:pic>
        </mc:Fallback>
      </mc:AlternateContent>
    </p:spTree>
    <p:extLst>
      <p:ext uri="{BB962C8B-B14F-4D97-AF65-F5344CB8AC3E}">
        <p14:creationId xmlns:p14="http://schemas.microsoft.com/office/powerpoint/2010/main" val="4152029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1" nodeType="clickEffect">
                                  <p:stCondLst>
                                    <p:cond delay="0"/>
                                  </p:stCondLst>
                                  <p:childTnLst>
                                    <p:animEffect transition="out" filter="blinds(horizontal)">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3" presetClass="exit" presetSubtype="10" fill="hold" grpId="1" nodeType="withEffect">
                                  <p:stCondLst>
                                    <p:cond delay="0"/>
                                  </p:stCondLst>
                                  <p:childTnLst>
                                    <p:animEffect transition="out" filter="blinds(horizontal)">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par>
                                <p:cTn id="48" presetID="3" presetClass="entr" presetSubtype="1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linds(horizontal)">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1" nodeType="clickEffect">
                                  <p:stCondLst>
                                    <p:cond delay="0"/>
                                  </p:stCondLst>
                                  <p:childTnLst>
                                    <p:animEffect transition="out" filter="blinds(horizontal)">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par>
                                <p:cTn id="59" presetID="3" presetClass="entr" presetSubtype="1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linds(horizontal)">
                                      <p:cBhvr>
                                        <p:cTn id="61" dur="500"/>
                                        <p:tgtEl>
                                          <p:spTgt spid="22"/>
                                        </p:tgtEl>
                                      </p:cBhvr>
                                    </p:animEffect>
                                  </p:childTnLst>
                                </p:cTn>
                              </p:par>
                            </p:childTnLst>
                          </p:cTn>
                        </p:par>
                        <p:par>
                          <p:cTn id="62" fill="hold">
                            <p:stCondLst>
                              <p:cond delay="500"/>
                            </p:stCondLst>
                            <p:childTnLst>
                              <p:par>
                                <p:cTn id="63" presetID="3" presetClass="entr" presetSubtype="10"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blinds(horizontal)">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3" grpId="0" animBg="1"/>
      <p:bldP spid="14" grpId="0"/>
      <p:bldP spid="18" grpId="0" animBg="1"/>
      <p:bldP spid="18" grpId="1" animBg="1"/>
      <p:bldP spid="19" grpId="0" animBg="1"/>
      <p:bldP spid="19" grpId="1" animBg="1"/>
      <p:bldP spid="20" grpId="0" animBg="1"/>
      <p:bldP spid="20" grpId="1" animBg="1"/>
      <p:bldP spid="21" grpId="0" animBg="1"/>
      <p:bldP spid="22" grpId="0" animBg="1"/>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697164" y="2964100"/>
            <a:ext cx="6751637" cy="1143000"/>
          </a:xfrm>
        </p:spPr>
        <p:txBody>
          <a:bodyPr/>
          <a:lstStyle/>
          <a:p>
            <a:pPr algn="ctr" eaLnBrk="1" hangingPunct="1"/>
            <a:r>
              <a:rPr lang="en-GB">
                <a:solidFill>
                  <a:srgbClr val="9933FF"/>
                </a:solidFill>
                <a:latin typeface="+mn-lt"/>
              </a:rPr>
              <a:t>Q/A from </a:t>
            </a:r>
            <a:r>
              <a:rPr lang="en-GB" err="1">
                <a:solidFill>
                  <a:srgbClr val="9933FF"/>
                </a:solidFill>
                <a:latin typeface="+mn-lt"/>
              </a:rPr>
              <a:t>SeTs</a:t>
            </a:r>
            <a:endParaRPr lang="en-GB">
              <a:solidFill>
                <a:srgbClr val="9933FF"/>
              </a:solidFill>
              <a:latin typeface="+mn-lt"/>
            </a:endParaRPr>
          </a:p>
        </p:txBody>
      </p:sp>
      <p:sp>
        <p:nvSpPr>
          <p:cNvPr id="3" name="[Slide Number Placeholder 8]"/>
          <p:cNvSpPr>
            <a:spLocks noGrp="1"/>
          </p:cNvSpPr>
          <p:nvPr>
            <p:ph type="ftr" sz="quarter" idx="11"/>
          </p:nvPr>
        </p:nvSpPr>
        <p:spPr>
          <a:xfrm>
            <a:off x="4953000" y="18288"/>
            <a:ext cx="4114800" cy="329184"/>
          </a:xfrm>
          <a:noFill/>
        </p:spPr>
        <p:txBody>
          <a:bodyPr/>
          <a:lstStyle/>
          <a:p>
            <a:pPr algn="l"/>
            <a:r>
              <a:rPr lang="fr-FR"/>
              <a:t>CS2100: Recitation-2</a:t>
            </a:r>
            <a:endParaRPr lang="en-US"/>
          </a:p>
        </p:txBody>
      </p:sp>
      <p:sp>
        <p:nvSpPr>
          <p:cNvPr id="6" name="Slide Number Placeholder 6">
            <a:extLst>
              <a:ext uri="{FF2B5EF4-FFF2-40B4-BE49-F238E27FC236}">
                <a16:creationId xmlns:a16="http://schemas.microsoft.com/office/drawing/2014/main" id="{CF758DD0-2305-4BC7-8F1A-93F2452B7A73}"/>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37</a:t>
            </a:fld>
            <a:endParaRPr/>
          </a:p>
        </p:txBody>
      </p:sp>
    </p:spTree>
    <p:extLst>
      <p:ext uri="{BB962C8B-B14F-4D97-AF65-F5344CB8AC3E}">
        <p14:creationId xmlns:p14="http://schemas.microsoft.com/office/powerpoint/2010/main" val="5030284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F48E-64AA-5E69-63CE-766C3AF9AE14}"/>
              </a:ext>
            </a:extLst>
          </p:cNvPr>
          <p:cNvSpPr>
            <a:spLocks noGrp="1"/>
          </p:cNvSpPr>
          <p:nvPr>
            <p:ph type="title"/>
          </p:nvPr>
        </p:nvSpPr>
        <p:spPr/>
        <p:txBody>
          <a:bodyPr/>
          <a:lstStyle/>
          <a:p>
            <a:r>
              <a:rPr lang="en-GB">
                <a:solidFill>
                  <a:srgbClr val="9933FF"/>
                </a:solidFill>
                <a:latin typeface="+mn-lt"/>
              </a:rPr>
              <a:t>Q/A from </a:t>
            </a:r>
            <a:r>
              <a:rPr lang="en-GB" err="1">
                <a:solidFill>
                  <a:srgbClr val="9933FF"/>
                </a:solidFill>
                <a:latin typeface="+mn-lt"/>
              </a:rPr>
              <a:t>SeTs</a:t>
            </a:r>
            <a:endParaRPr lang="en-US"/>
          </a:p>
        </p:txBody>
      </p:sp>
      <p:sp>
        <p:nvSpPr>
          <p:cNvPr id="3" name="Footer Placeholder 2">
            <a:extLst>
              <a:ext uri="{FF2B5EF4-FFF2-40B4-BE49-F238E27FC236}">
                <a16:creationId xmlns:a16="http://schemas.microsoft.com/office/drawing/2014/main" id="{75295827-785C-C027-CA1D-EDD626E831DD}"/>
              </a:ext>
            </a:extLst>
          </p:cNvPr>
          <p:cNvSpPr>
            <a:spLocks noGrp="1"/>
          </p:cNvSpPr>
          <p:nvPr>
            <p:ph type="ftr" sz="quarter" idx="11"/>
          </p:nvPr>
        </p:nvSpPr>
        <p:spPr/>
        <p:txBody>
          <a:bodyPr/>
          <a:lstStyle/>
          <a:p>
            <a:pPr algn="l">
              <a:defRPr/>
            </a:pPr>
            <a:r>
              <a:rPr lang="fr-FR"/>
              <a:t>CS2100: Recitation-2</a:t>
            </a:r>
            <a:endParaRPr lang="en-US"/>
          </a:p>
        </p:txBody>
      </p:sp>
      <p:sp>
        <p:nvSpPr>
          <p:cNvPr id="4" name="Slide Number Placeholder 3">
            <a:extLst>
              <a:ext uri="{FF2B5EF4-FFF2-40B4-BE49-F238E27FC236}">
                <a16:creationId xmlns:a16="http://schemas.microsoft.com/office/drawing/2014/main" id="{B5D02348-374D-DF28-A350-6C34FBA4AD28}"/>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38</a:t>
            </a:fld>
            <a:endParaRPr lang="en-US"/>
          </a:p>
        </p:txBody>
      </p:sp>
      <p:sp>
        <p:nvSpPr>
          <p:cNvPr id="9" name="TextBox 8">
            <a:extLst>
              <a:ext uri="{FF2B5EF4-FFF2-40B4-BE49-F238E27FC236}">
                <a16:creationId xmlns:a16="http://schemas.microsoft.com/office/drawing/2014/main" id="{6E5A18D3-F283-0692-BB7D-74684EAFB682}"/>
              </a:ext>
            </a:extLst>
          </p:cNvPr>
          <p:cNvSpPr txBox="1"/>
          <p:nvPr/>
        </p:nvSpPr>
        <p:spPr>
          <a:xfrm>
            <a:off x="609600" y="1924348"/>
            <a:ext cx="10972799" cy="646331"/>
          </a:xfrm>
          <a:prstGeom prst="rect">
            <a:avLst/>
          </a:prstGeom>
          <a:noFill/>
        </p:spPr>
        <p:txBody>
          <a:bodyPr wrap="square">
            <a:spAutoFit/>
          </a:bodyPr>
          <a:lstStyle/>
          <a:p>
            <a:r>
              <a:rPr lang="en-US"/>
              <a:t>For the term "side effect" from Lecture 2b, is it the same as those in CS2030 or is it two different things that share the same name?</a:t>
            </a:r>
          </a:p>
        </p:txBody>
      </p:sp>
      <p:sp>
        <p:nvSpPr>
          <p:cNvPr id="11" name="TextBox 10">
            <a:extLst>
              <a:ext uri="{FF2B5EF4-FFF2-40B4-BE49-F238E27FC236}">
                <a16:creationId xmlns:a16="http://schemas.microsoft.com/office/drawing/2014/main" id="{4EB690CA-F7CE-2198-BC32-0CD4503EF858}"/>
              </a:ext>
            </a:extLst>
          </p:cNvPr>
          <p:cNvSpPr txBox="1"/>
          <p:nvPr/>
        </p:nvSpPr>
        <p:spPr>
          <a:xfrm>
            <a:off x="609600" y="3105835"/>
            <a:ext cx="10972799" cy="646331"/>
          </a:xfrm>
          <a:prstGeom prst="rect">
            <a:avLst/>
          </a:prstGeom>
          <a:noFill/>
        </p:spPr>
        <p:txBody>
          <a:bodyPr wrap="square">
            <a:spAutoFit/>
          </a:bodyPr>
          <a:lstStyle/>
          <a:p>
            <a:r>
              <a:rPr lang="en-US"/>
              <a:t>what is the purpose of pointer variables (</a:t>
            </a:r>
            <a:r>
              <a:rPr lang="en-US" err="1"/>
              <a:t>a_ptr</a:t>
            </a:r>
            <a:r>
              <a:rPr lang="en-US"/>
              <a:t>) ? why cant we just access values by calling on the variable (a) itself?</a:t>
            </a:r>
          </a:p>
        </p:txBody>
      </p:sp>
      <p:sp>
        <p:nvSpPr>
          <p:cNvPr id="15" name="TextBox 14">
            <a:extLst>
              <a:ext uri="{FF2B5EF4-FFF2-40B4-BE49-F238E27FC236}">
                <a16:creationId xmlns:a16="http://schemas.microsoft.com/office/drawing/2014/main" id="{5D6C02CF-5F3E-1319-A855-3DED00034E16}"/>
              </a:ext>
            </a:extLst>
          </p:cNvPr>
          <p:cNvSpPr txBox="1"/>
          <p:nvPr/>
        </p:nvSpPr>
        <p:spPr>
          <a:xfrm>
            <a:off x="609600" y="4153198"/>
            <a:ext cx="10972798" cy="646331"/>
          </a:xfrm>
          <a:prstGeom prst="rect">
            <a:avLst/>
          </a:prstGeom>
          <a:noFill/>
        </p:spPr>
        <p:txBody>
          <a:bodyPr wrap="square">
            <a:spAutoFit/>
          </a:bodyPr>
          <a:lstStyle/>
          <a:p>
            <a:r>
              <a:rPr lang="en-US"/>
              <a:t>Is accessing an element of an array equivalent to a dereferencing operation since array names are pointers to the first element of the array?</a:t>
            </a:r>
          </a:p>
        </p:txBody>
      </p:sp>
    </p:spTree>
    <p:extLst>
      <p:ext uri="{BB962C8B-B14F-4D97-AF65-F5344CB8AC3E}">
        <p14:creationId xmlns:p14="http://schemas.microsoft.com/office/powerpoint/2010/main" val="32160397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271E-9A55-28DF-5D83-5ACCE20158EF}"/>
              </a:ext>
            </a:extLst>
          </p:cNvPr>
          <p:cNvSpPr>
            <a:spLocks noGrp="1"/>
          </p:cNvSpPr>
          <p:nvPr>
            <p:ph type="title"/>
          </p:nvPr>
        </p:nvSpPr>
        <p:spPr/>
        <p:txBody>
          <a:bodyPr/>
          <a:lstStyle/>
          <a:p>
            <a:r>
              <a:rPr lang="en-GB">
                <a:solidFill>
                  <a:srgbClr val="9933FF"/>
                </a:solidFill>
                <a:latin typeface="+mn-lt"/>
              </a:rPr>
              <a:t>Q/A from </a:t>
            </a:r>
            <a:r>
              <a:rPr lang="en-GB" err="1">
                <a:solidFill>
                  <a:srgbClr val="9933FF"/>
                </a:solidFill>
                <a:latin typeface="+mn-lt"/>
              </a:rPr>
              <a:t>SeTs</a:t>
            </a:r>
            <a:endParaRPr lang="en-US"/>
          </a:p>
        </p:txBody>
      </p:sp>
      <p:sp>
        <p:nvSpPr>
          <p:cNvPr id="3" name="Footer Placeholder 2">
            <a:extLst>
              <a:ext uri="{FF2B5EF4-FFF2-40B4-BE49-F238E27FC236}">
                <a16:creationId xmlns:a16="http://schemas.microsoft.com/office/drawing/2014/main" id="{9B40D1E4-A120-7328-557E-18B007FA17AE}"/>
              </a:ext>
            </a:extLst>
          </p:cNvPr>
          <p:cNvSpPr>
            <a:spLocks noGrp="1"/>
          </p:cNvSpPr>
          <p:nvPr>
            <p:ph type="ftr" sz="quarter" idx="11"/>
          </p:nvPr>
        </p:nvSpPr>
        <p:spPr/>
        <p:txBody>
          <a:bodyPr/>
          <a:lstStyle/>
          <a:p>
            <a:pPr algn="l">
              <a:defRPr/>
            </a:pPr>
            <a:r>
              <a:rPr lang="fr-FR"/>
              <a:t>CS2100: Recitation-2</a:t>
            </a:r>
            <a:endParaRPr lang="en-US"/>
          </a:p>
        </p:txBody>
      </p:sp>
      <p:sp>
        <p:nvSpPr>
          <p:cNvPr id="4" name="Slide Number Placeholder 3">
            <a:extLst>
              <a:ext uri="{FF2B5EF4-FFF2-40B4-BE49-F238E27FC236}">
                <a16:creationId xmlns:a16="http://schemas.microsoft.com/office/drawing/2014/main" id="{6FE13A1D-7184-BC22-2E27-4EA2EA4A8174}"/>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39</a:t>
            </a:fld>
            <a:endParaRPr lang="en-US"/>
          </a:p>
        </p:txBody>
      </p:sp>
      <p:sp>
        <p:nvSpPr>
          <p:cNvPr id="5" name="TextBox 4">
            <a:extLst>
              <a:ext uri="{FF2B5EF4-FFF2-40B4-BE49-F238E27FC236}">
                <a16:creationId xmlns:a16="http://schemas.microsoft.com/office/drawing/2014/main" id="{04AB1BCA-40E0-1BF5-965C-812F37027C1A}"/>
              </a:ext>
            </a:extLst>
          </p:cNvPr>
          <p:cNvSpPr txBox="1"/>
          <p:nvPr/>
        </p:nvSpPr>
        <p:spPr>
          <a:xfrm>
            <a:off x="609600" y="1859339"/>
            <a:ext cx="6100762" cy="3139321"/>
          </a:xfrm>
          <a:prstGeom prst="rect">
            <a:avLst/>
          </a:prstGeom>
          <a:noFill/>
        </p:spPr>
        <p:txBody>
          <a:bodyPr wrap="square">
            <a:spAutoFit/>
          </a:bodyPr>
          <a:lstStyle/>
          <a:p>
            <a:r>
              <a:rPr lang="en-US"/>
              <a:t>typedef struct {</a:t>
            </a:r>
          </a:p>
          <a:p>
            <a:r>
              <a:rPr lang="en-US"/>
              <a:t>    int </a:t>
            </a:r>
            <a:r>
              <a:rPr lang="en-US" err="1"/>
              <a:t>arr</a:t>
            </a:r>
            <a:r>
              <a:rPr lang="en-US"/>
              <a:t>[5];</a:t>
            </a:r>
          </a:p>
          <a:p>
            <a:r>
              <a:rPr lang="en-US"/>
              <a:t>} </a:t>
            </a:r>
            <a:r>
              <a:rPr lang="en-US" err="1"/>
              <a:t>tt</a:t>
            </a:r>
            <a:r>
              <a:rPr lang="en-US"/>
              <a:t>;</a:t>
            </a:r>
          </a:p>
          <a:p>
            <a:endParaRPr lang="en-US"/>
          </a:p>
          <a:p>
            <a:r>
              <a:rPr lang="en-US" err="1"/>
              <a:t>tt</a:t>
            </a:r>
            <a:r>
              <a:rPr lang="en-US"/>
              <a:t> a = {{1}}, b;</a:t>
            </a:r>
          </a:p>
          <a:p>
            <a:r>
              <a:rPr lang="en-US"/>
              <a:t>b = a; // works</a:t>
            </a:r>
          </a:p>
          <a:p>
            <a:r>
              <a:rPr lang="en-US" err="1"/>
              <a:t>b.arr</a:t>
            </a:r>
            <a:r>
              <a:rPr lang="en-US"/>
              <a:t> = </a:t>
            </a:r>
            <a:r>
              <a:rPr lang="en-US" err="1"/>
              <a:t>a.arr</a:t>
            </a:r>
            <a:r>
              <a:rPr lang="en-US"/>
              <a:t>; // error</a:t>
            </a:r>
          </a:p>
          <a:p>
            <a:endParaRPr lang="en-US"/>
          </a:p>
          <a:p>
            <a:r>
              <a:rPr lang="en-US"/>
              <a:t>Could you explain why b=a works although array can not be reassigned? (What's the detailed process for b=a, in terms of memory?)</a:t>
            </a:r>
          </a:p>
        </p:txBody>
      </p:sp>
    </p:spTree>
    <p:extLst>
      <p:ext uri="{BB962C8B-B14F-4D97-AF65-F5344CB8AC3E}">
        <p14:creationId xmlns:p14="http://schemas.microsoft.com/office/powerpoint/2010/main" val="2551472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t>summary</a:t>
            </a:r>
          </a:p>
        </p:txBody>
      </p:sp>
      <p:sp>
        <p:nvSpPr>
          <p:cNvPr id="8" name="Subtitle 7"/>
          <p:cNvSpPr>
            <a:spLocks noGrp="1"/>
          </p:cNvSpPr>
          <p:nvPr>
            <p:ph type="subTitle" idx="1"/>
          </p:nvPr>
        </p:nvSpPr>
        <p:spPr/>
        <p:txBody>
          <a:bodyPr/>
          <a:lstStyle/>
          <a:p>
            <a:r>
              <a:rPr lang="en-US"/>
              <a:t>Pointers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lgn="l">
              <a:defRPr/>
            </a:pPr>
            <a:r>
              <a:rPr lang="en-SG"/>
              <a:t>Recitation 2</a:t>
            </a:r>
            <a:endParaRPr lang="en-US"/>
          </a:p>
        </p:txBody>
      </p:sp>
      <p:sp>
        <p:nvSpPr>
          <p:cNvPr id="6" name="Slide Number Placeholder 5"/>
          <p:cNvSpPr>
            <a:spLocks noGrp="1"/>
          </p:cNvSpPr>
          <p:nvPr>
            <p:ph type="sldNum" sz="quarter" idx="12"/>
          </p:nvPr>
        </p:nvSpPr>
        <p:spPr/>
        <p:txBody>
          <a:bodyPr/>
          <a:lstStyle/>
          <a:p>
            <a:pPr>
              <a:defRPr/>
            </a:pPr>
            <a:r>
              <a:rPr lang="en-US"/>
              <a:t>1 - </a:t>
            </a:r>
            <a:fld id="{2E4790E1-2590-4AEE-892D-AB46A7688113}" type="slidenum">
              <a:rPr lang="en-US" smtClean="0"/>
              <a:pPr>
                <a:defRPr/>
              </a:pPr>
              <a:t>4</a:t>
            </a:fld>
            <a:endParaRPr lang="en-US"/>
          </a:p>
        </p:txBody>
      </p:sp>
    </p:spTree>
    <p:extLst>
      <p:ext uri="{BB962C8B-B14F-4D97-AF65-F5344CB8AC3E}">
        <p14:creationId xmlns:p14="http://schemas.microsoft.com/office/powerpoint/2010/main" val="13064440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697164" y="2964100"/>
            <a:ext cx="6751637" cy="1143000"/>
          </a:xfrm>
        </p:spPr>
        <p:txBody>
          <a:bodyPr/>
          <a:lstStyle/>
          <a:p>
            <a:pPr algn="ctr" eaLnBrk="1" hangingPunct="1"/>
            <a:r>
              <a:rPr lang="en-GB">
                <a:solidFill>
                  <a:srgbClr val="9933FF"/>
                </a:solidFill>
                <a:latin typeface="+mn-lt"/>
              </a:rPr>
              <a:t>Extra Exercises</a:t>
            </a:r>
          </a:p>
        </p:txBody>
      </p:sp>
      <p:sp>
        <p:nvSpPr>
          <p:cNvPr id="3" name="[Slide Number Placeholder 8]"/>
          <p:cNvSpPr>
            <a:spLocks noGrp="1"/>
          </p:cNvSpPr>
          <p:nvPr>
            <p:ph type="ftr" sz="quarter" idx="11"/>
          </p:nvPr>
        </p:nvSpPr>
        <p:spPr>
          <a:xfrm>
            <a:off x="4953000" y="18288"/>
            <a:ext cx="4114800" cy="329184"/>
          </a:xfrm>
          <a:noFill/>
        </p:spPr>
        <p:txBody>
          <a:bodyPr/>
          <a:lstStyle/>
          <a:p>
            <a:pPr algn="l"/>
            <a:r>
              <a:rPr lang="fr-FR"/>
              <a:t>CS2100: Recitation-2</a:t>
            </a:r>
            <a:endParaRPr lang="en-US"/>
          </a:p>
        </p:txBody>
      </p:sp>
      <p:sp>
        <p:nvSpPr>
          <p:cNvPr id="6" name="Slide Number Placeholder 6">
            <a:extLst>
              <a:ext uri="{FF2B5EF4-FFF2-40B4-BE49-F238E27FC236}">
                <a16:creationId xmlns:a16="http://schemas.microsoft.com/office/drawing/2014/main" id="{CF758DD0-2305-4BC7-8F1A-93F2452B7A73}"/>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40</a:t>
            </a:fld>
            <a:endParaRPr/>
          </a:p>
        </p:txBody>
      </p:sp>
    </p:spTree>
    <p:extLst>
      <p:ext uri="{BB962C8B-B14F-4D97-AF65-F5344CB8AC3E}">
        <p14:creationId xmlns:p14="http://schemas.microsoft.com/office/powerpoint/2010/main" val="30561747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10E1-F78C-A001-B195-76F324513DED}"/>
              </a:ext>
            </a:extLst>
          </p:cNvPr>
          <p:cNvSpPr>
            <a:spLocks noGrp="1"/>
          </p:cNvSpPr>
          <p:nvPr>
            <p:ph type="title"/>
          </p:nvPr>
        </p:nvSpPr>
        <p:spPr/>
        <p:txBody>
          <a:bodyPr>
            <a:normAutofit fontScale="90000"/>
          </a:bodyPr>
          <a:lstStyle/>
          <a:p>
            <a:r>
              <a:rPr lang="en-US"/>
              <a:t>Extra Exercises</a:t>
            </a:r>
            <a:br>
              <a:rPr lang="en-US"/>
            </a:br>
            <a:r>
              <a:rPr lang="en-US"/>
              <a:t>Exercise 1 – Palindrome Checker 1</a:t>
            </a:r>
          </a:p>
        </p:txBody>
      </p:sp>
      <p:sp>
        <p:nvSpPr>
          <p:cNvPr id="3" name="Content Placeholder 2">
            <a:extLst>
              <a:ext uri="{FF2B5EF4-FFF2-40B4-BE49-F238E27FC236}">
                <a16:creationId xmlns:a16="http://schemas.microsoft.com/office/drawing/2014/main" id="{BD128BC7-FFD0-69DB-3708-84BA23F8593A}"/>
              </a:ext>
            </a:extLst>
          </p:cNvPr>
          <p:cNvSpPr>
            <a:spLocks noGrp="1"/>
          </p:cNvSpPr>
          <p:nvPr>
            <p:ph idx="1"/>
          </p:nvPr>
        </p:nvSpPr>
        <p:spPr/>
        <p:txBody>
          <a:bodyPr/>
          <a:lstStyle/>
          <a:p>
            <a:r>
              <a:rPr lang="en-US"/>
              <a:t>A palindrome is a series of characters that reads the same way from left to right and right to left.</a:t>
            </a:r>
          </a:p>
          <a:p>
            <a:pPr lvl="1"/>
            <a:r>
              <a:rPr lang="en-US"/>
              <a:t>Examples: level, rotor, kayak, Able was I I saw Elba</a:t>
            </a:r>
          </a:p>
          <a:p>
            <a:r>
              <a:rPr lang="en-US"/>
              <a:t>Notice that capitalization does not matter.</a:t>
            </a:r>
          </a:p>
          <a:p>
            <a:r>
              <a:rPr lang="en-US"/>
              <a:t>Write a palindrome checker in C that:</a:t>
            </a:r>
          </a:p>
          <a:p>
            <a:pPr lvl="1"/>
            <a:r>
              <a:rPr lang="en-US"/>
              <a:t>Reads in a string from the user (may contain spaces and mixed capitalization)</a:t>
            </a:r>
          </a:p>
          <a:p>
            <a:pPr lvl="1"/>
            <a:r>
              <a:rPr lang="en-US"/>
              <a:t>Prints “YES it is a palindrome” if the input string is a palindrome, or “NO it is not a palindrome” otherwise.</a:t>
            </a:r>
          </a:p>
          <a:p>
            <a:r>
              <a:rPr lang="en-US"/>
              <a:t>Use array indexes to solve this problem.</a:t>
            </a:r>
          </a:p>
        </p:txBody>
      </p:sp>
      <p:sp>
        <p:nvSpPr>
          <p:cNvPr id="5" name="Footer Placeholder 4">
            <a:extLst>
              <a:ext uri="{FF2B5EF4-FFF2-40B4-BE49-F238E27FC236}">
                <a16:creationId xmlns:a16="http://schemas.microsoft.com/office/drawing/2014/main" id="{487F4EF8-C9CC-7A78-0A52-1FF966CF1C3F}"/>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76371FEB-052C-CBE9-3F14-6B8741AF643D}"/>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41</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E3B6560-EF8C-4841-A03E-0CED17A1C519}"/>
                  </a:ext>
                </a:extLst>
              </p14:cNvPr>
              <p14:cNvContentPartPr/>
              <p14:nvPr/>
            </p14:nvContentPartPr>
            <p14:xfrm>
              <a:off x="1561680" y="2022120"/>
              <a:ext cx="9698040" cy="3822480"/>
            </p14:xfrm>
          </p:contentPart>
        </mc:Choice>
        <mc:Fallback>
          <p:pic>
            <p:nvPicPr>
              <p:cNvPr id="4" name="Ink 3">
                <a:extLst>
                  <a:ext uri="{FF2B5EF4-FFF2-40B4-BE49-F238E27FC236}">
                    <a16:creationId xmlns:a16="http://schemas.microsoft.com/office/drawing/2014/main" id="{0E3B6560-EF8C-4841-A03E-0CED17A1C519}"/>
                  </a:ext>
                </a:extLst>
              </p:cNvPr>
              <p:cNvPicPr/>
              <p:nvPr/>
            </p:nvPicPr>
            <p:blipFill>
              <a:blip r:embed="rId3"/>
              <a:stretch>
                <a:fillRect/>
              </a:stretch>
            </p:blipFill>
            <p:spPr>
              <a:xfrm>
                <a:off x="1552320" y="2012760"/>
                <a:ext cx="9716760" cy="3841200"/>
              </a:xfrm>
              <a:prstGeom prst="rect">
                <a:avLst/>
              </a:prstGeom>
            </p:spPr>
          </p:pic>
        </mc:Fallback>
      </mc:AlternateContent>
    </p:spTree>
    <p:extLst>
      <p:ext uri="{BB962C8B-B14F-4D97-AF65-F5344CB8AC3E}">
        <p14:creationId xmlns:p14="http://schemas.microsoft.com/office/powerpoint/2010/main" val="42776934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10E1-F78C-A001-B195-76F324513DED}"/>
              </a:ext>
            </a:extLst>
          </p:cNvPr>
          <p:cNvSpPr>
            <a:spLocks noGrp="1"/>
          </p:cNvSpPr>
          <p:nvPr>
            <p:ph type="title"/>
          </p:nvPr>
        </p:nvSpPr>
        <p:spPr/>
        <p:txBody>
          <a:bodyPr>
            <a:normAutofit fontScale="90000"/>
          </a:bodyPr>
          <a:lstStyle/>
          <a:p>
            <a:r>
              <a:rPr lang="en-US"/>
              <a:t>Extra Exercises</a:t>
            </a:r>
            <a:br>
              <a:rPr lang="en-US"/>
            </a:br>
            <a:r>
              <a:rPr lang="en-US"/>
              <a:t>Exercise 2 – Palindrome Checker 2</a:t>
            </a:r>
          </a:p>
        </p:txBody>
      </p:sp>
      <p:sp>
        <p:nvSpPr>
          <p:cNvPr id="3" name="Content Placeholder 2">
            <a:extLst>
              <a:ext uri="{FF2B5EF4-FFF2-40B4-BE49-F238E27FC236}">
                <a16:creationId xmlns:a16="http://schemas.microsoft.com/office/drawing/2014/main" id="{BD128BC7-FFD0-69DB-3708-84BA23F8593A}"/>
              </a:ext>
            </a:extLst>
          </p:cNvPr>
          <p:cNvSpPr>
            <a:spLocks noGrp="1"/>
          </p:cNvSpPr>
          <p:nvPr>
            <p:ph idx="1"/>
          </p:nvPr>
        </p:nvSpPr>
        <p:spPr/>
        <p:txBody>
          <a:bodyPr/>
          <a:lstStyle/>
          <a:p>
            <a:r>
              <a:rPr lang="en-US"/>
              <a:t>Solve Exercise 1 using only pointers and pointer arithmetic.</a:t>
            </a:r>
          </a:p>
        </p:txBody>
      </p:sp>
      <p:sp>
        <p:nvSpPr>
          <p:cNvPr id="5" name="Footer Placeholder 4">
            <a:extLst>
              <a:ext uri="{FF2B5EF4-FFF2-40B4-BE49-F238E27FC236}">
                <a16:creationId xmlns:a16="http://schemas.microsoft.com/office/drawing/2014/main" id="{487F4EF8-C9CC-7A78-0A52-1FF966CF1C3F}"/>
              </a:ext>
            </a:extLst>
          </p:cNvPr>
          <p:cNvSpPr>
            <a:spLocks noGrp="1"/>
          </p:cNvSpPr>
          <p:nvPr>
            <p:ph type="ftr" sz="quarter" idx="11"/>
          </p:nvPr>
        </p:nvSpPr>
        <p:spPr/>
        <p:txBody>
          <a:bodyPr/>
          <a:lstStyle/>
          <a:p>
            <a:pPr algn="l">
              <a:defRPr/>
            </a:pPr>
            <a:r>
              <a:rPr lang="en-SG"/>
              <a:t>CS2100: Recitation-2</a:t>
            </a:r>
            <a:endParaRPr lang="en-US"/>
          </a:p>
        </p:txBody>
      </p:sp>
      <p:sp>
        <p:nvSpPr>
          <p:cNvPr id="6" name="Slide Number Placeholder 5">
            <a:extLst>
              <a:ext uri="{FF2B5EF4-FFF2-40B4-BE49-F238E27FC236}">
                <a16:creationId xmlns:a16="http://schemas.microsoft.com/office/drawing/2014/main" id="{76371FEB-052C-CBE9-3F14-6B8741AF643D}"/>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42</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6BA81FE-D1BF-4BA6-A05E-D9E3EC5810B7}"/>
                  </a:ext>
                </a:extLst>
              </p14:cNvPr>
              <p14:cNvContentPartPr/>
              <p14:nvPr/>
            </p14:nvContentPartPr>
            <p14:xfrm>
              <a:off x="8555400" y="2442240"/>
              <a:ext cx="2290680" cy="1380960"/>
            </p14:xfrm>
          </p:contentPart>
        </mc:Choice>
        <mc:Fallback>
          <p:pic>
            <p:nvPicPr>
              <p:cNvPr id="4" name="Ink 3">
                <a:extLst>
                  <a:ext uri="{FF2B5EF4-FFF2-40B4-BE49-F238E27FC236}">
                    <a16:creationId xmlns:a16="http://schemas.microsoft.com/office/drawing/2014/main" id="{46BA81FE-D1BF-4BA6-A05E-D9E3EC5810B7}"/>
                  </a:ext>
                </a:extLst>
              </p:cNvPr>
              <p:cNvPicPr/>
              <p:nvPr/>
            </p:nvPicPr>
            <p:blipFill>
              <a:blip r:embed="rId3"/>
              <a:stretch>
                <a:fillRect/>
              </a:stretch>
            </p:blipFill>
            <p:spPr>
              <a:xfrm>
                <a:off x="8546040" y="2432880"/>
                <a:ext cx="2309400" cy="1399680"/>
              </a:xfrm>
              <a:prstGeom prst="rect">
                <a:avLst/>
              </a:prstGeom>
            </p:spPr>
          </p:pic>
        </mc:Fallback>
      </mc:AlternateContent>
    </p:spTree>
    <p:extLst>
      <p:ext uri="{BB962C8B-B14F-4D97-AF65-F5344CB8AC3E}">
        <p14:creationId xmlns:p14="http://schemas.microsoft.com/office/powerpoint/2010/main" val="16078372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B6110-6184-6DDC-8B74-37A4D68CD103}"/>
              </a:ext>
            </a:extLst>
          </p:cNvPr>
          <p:cNvSpPr>
            <a:spLocks noGrp="1"/>
          </p:cNvSpPr>
          <p:nvPr>
            <p:ph type="title"/>
          </p:nvPr>
        </p:nvSpPr>
        <p:spPr>
          <a:xfrm>
            <a:off x="609600" y="533400"/>
            <a:ext cx="10972800" cy="990600"/>
          </a:xfrm>
        </p:spPr>
        <p:txBody>
          <a:bodyPr anchor="ctr">
            <a:normAutofit/>
          </a:bodyPr>
          <a:lstStyle/>
          <a:p>
            <a:r>
              <a:rPr lang="en-US" dirty="0"/>
              <a:t>Mentimeter Quiz</a:t>
            </a:r>
          </a:p>
        </p:txBody>
      </p:sp>
      <p:pic>
        <p:nvPicPr>
          <p:cNvPr id="3" name="Picture 2">
            <a:extLst>
              <a:ext uri="{FF2B5EF4-FFF2-40B4-BE49-F238E27FC236}">
                <a16:creationId xmlns:a16="http://schemas.microsoft.com/office/drawing/2014/main" id="{E15A48E4-2C13-4D7A-F497-B722146A1311}"/>
              </a:ext>
            </a:extLst>
          </p:cNvPr>
          <p:cNvPicPr>
            <a:picLocks noChangeAspect="1"/>
          </p:cNvPicPr>
          <p:nvPr/>
        </p:nvPicPr>
        <p:blipFill>
          <a:blip r:embed="rId2"/>
          <a:srcRect t="18580" b="7011"/>
          <a:stretch/>
        </p:blipFill>
        <p:spPr>
          <a:xfrm>
            <a:off x="609599" y="2035277"/>
            <a:ext cx="10972800" cy="4633452"/>
          </a:xfrm>
          <a:prstGeom prst="rect">
            <a:avLst/>
          </a:prstGeom>
          <a:noFill/>
        </p:spPr>
      </p:pic>
      <p:sp>
        <p:nvSpPr>
          <p:cNvPr id="4" name="Footer Placeholder 3">
            <a:extLst>
              <a:ext uri="{FF2B5EF4-FFF2-40B4-BE49-F238E27FC236}">
                <a16:creationId xmlns:a16="http://schemas.microsoft.com/office/drawing/2014/main" id="{517DCA13-57D0-15E2-01C2-7B5D4070EA1D}"/>
              </a:ext>
            </a:extLst>
          </p:cNvPr>
          <p:cNvSpPr>
            <a:spLocks noGrp="1"/>
          </p:cNvSpPr>
          <p:nvPr>
            <p:ph type="ftr" sz="quarter" idx="11"/>
          </p:nvPr>
        </p:nvSpPr>
        <p:spPr>
          <a:xfrm>
            <a:off x="4572000" y="18288"/>
            <a:ext cx="5486400" cy="329184"/>
          </a:xfrm>
        </p:spPr>
        <p:txBody>
          <a:bodyPr anchor="ctr">
            <a:normAutofit/>
          </a:bodyPr>
          <a:lstStyle/>
          <a:p>
            <a:pPr algn="l">
              <a:spcAft>
                <a:spcPts val="600"/>
              </a:spcAft>
              <a:defRPr/>
            </a:pPr>
            <a:r>
              <a:rPr lang="fr-FR"/>
              <a:t>CS2100: Recitation-1</a:t>
            </a:r>
            <a:endParaRPr lang="en-US"/>
          </a:p>
        </p:txBody>
      </p:sp>
      <p:sp>
        <p:nvSpPr>
          <p:cNvPr id="5" name="Slide Number Placeholder 4">
            <a:extLst>
              <a:ext uri="{FF2B5EF4-FFF2-40B4-BE49-F238E27FC236}">
                <a16:creationId xmlns:a16="http://schemas.microsoft.com/office/drawing/2014/main" id="{FC023B58-44DE-2DDA-C27A-EC4CB903668A}"/>
              </a:ext>
            </a:extLst>
          </p:cNvPr>
          <p:cNvSpPr>
            <a:spLocks noGrp="1"/>
          </p:cNvSpPr>
          <p:nvPr>
            <p:ph type="sldNum" sz="quarter" idx="12"/>
          </p:nvPr>
        </p:nvSpPr>
        <p:spPr>
          <a:xfrm>
            <a:off x="10631947" y="18288"/>
            <a:ext cx="950452" cy="329184"/>
          </a:xfrm>
        </p:spPr>
        <p:txBody>
          <a:bodyPr anchor="ctr">
            <a:normAutofit/>
          </a:bodyPr>
          <a:lstStyle/>
          <a:p>
            <a:pPr>
              <a:spcAft>
                <a:spcPts val="600"/>
              </a:spcAft>
              <a:defRPr/>
            </a:pPr>
            <a:fld id="{2E4790E1-2590-4AEE-892D-AB46A7688113}" type="slidenum">
              <a:rPr lang="en-US" smtClean="0"/>
              <a:pPr>
                <a:spcAft>
                  <a:spcPts val="600"/>
                </a:spcAft>
                <a:defRPr/>
              </a:pPr>
              <a:t>43</a:t>
            </a:fld>
            <a:endParaRPr lang="en-US"/>
          </a:p>
        </p:txBody>
      </p:sp>
    </p:spTree>
    <p:extLst>
      <p:ext uri="{BB962C8B-B14F-4D97-AF65-F5344CB8AC3E}">
        <p14:creationId xmlns:p14="http://schemas.microsoft.com/office/powerpoint/2010/main" val="360657096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226B-2F2E-0FEC-9E4E-953CC5DA96E5}"/>
              </a:ext>
            </a:extLst>
          </p:cNvPr>
          <p:cNvSpPr>
            <a:spLocks noGrp="1"/>
          </p:cNvSpPr>
          <p:nvPr>
            <p:ph type="title"/>
          </p:nvPr>
        </p:nvSpPr>
        <p:spPr/>
        <p:txBody>
          <a:bodyPr/>
          <a:lstStyle/>
          <a:p>
            <a:r>
              <a:rPr lang="en-US" dirty="0"/>
              <a:t>Q1</a:t>
            </a:r>
          </a:p>
        </p:txBody>
      </p:sp>
      <p:sp>
        <p:nvSpPr>
          <p:cNvPr id="5" name="Content Placeholder 4">
            <a:extLst>
              <a:ext uri="{FF2B5EF4-FFF2-40B4-BE49-F238E27FC236}">
                <a16:creationId xmlns:a16="http://schemas.microsoft.com/office/drawing/2014/main" id="{BC291C9A-FBE3-4AC3-BFB0-3305852E8060}"/>
              </a:ext>
            </a:extLst>
          </p:cNvPr>
          <p:cNvSpPr>
            <a:spLocks noGrp="1"/>
          </p:cNvSpPr>
          <p:nvPr>
            <p:ph idx="1"/>
          </p:nvPr>
        </p:nvSpPr>
        <p:spPr>
          <a:xfrm>
            <a:off x="609600" y="1342103"/>
            <a:ext cx="10972800" cy="5161936"/>
          </a:xfrm>
        </p:spPr>
        <p:txBody>
          <a:bodyPr vert="horz" lIns="91440" tIns="45720" rIns="91440" bIns="45720" rtlCol="0">
            <a:noAutofit/>
          </a:bodyPr>
          <a:lstStyle/>
          <a:p>
            <a:pPr marL="0" indent="0" rtl="0">
              <a:spcBef>
                <a:spcPts val="1100"/>
              </a:spcBef>
              <a:spcAft>
                <a:spcPts val="1400"/>
              </a:spcAft>
              <a:buNone/>
            </a:pPr>
            <a:r>
              <a:rPr lang="en-SG" sz="1800" b="0" i="0" u="none" strike="noStrike" dirty="0">
                <a:solidFill>
                  <a:srgbClr val="000000"/>
                </a:solidFill>
                <a:effectLst/>
                <a:latin typeface="Arial" panose="020B0604020202020204" pitchFamily="34" charset="0"/>
              </a:rPr>
              <a:t>Consider the following C code:</a:t>
            </a:r>
            <a:endParaRPr lang="en-SG" sz="1800" b="0" dirty="0">
              <a:effectLst/>
            </a:endParaRPr>
          </a:p>
          <a:p>
            <a:pPr marL="0" indent="0" rtl="0">
              <a:buNone/>
            </a:pPr>
            <a:r>
              <a:rPr lang="en-SG" sz="1800" b="0" i="0" u="none" strike="noStrike" dirty="0">
                <a:solidFill>
                  <a:srgbClr val="F47067"/>
                </a:solidFill>
                <a:effectLst/>
                <a:latin typeface="Arial" panose="020B0604020202020204" pitchFamily="34" charset="0"/>
              </a:rPr>
              <a:t>void</a:t>
            </a:r>
            <a:r>
              <a:rPr lang="en-SG" sz="1800" b="0" i="0" u="none" strike="noStrike" dirty="0">
                <a:solidFill>
                  <a:srgbClr val="000000"/>
                </a:solidFill>
                <a:effectLst/>
                <a:latin typeface="Arial" panose="020B0604020202020204" pitchFamily="34" charset="0"/>
              </a:rPr>
              <a:t> </a:t>
            </a:r>
            <a:r>
              <a:rPr lang="en-SG" sz="1800" b="0" i="0" u="none" strike="noStrike" dirty="0">
                <a:solidFill>
                  <a:srgbClr val="DCBDFB"/>
                </a:solidFill>
                <a:effectLst/>
                <a:latin typeface="Arial" panose="020B0604020202020204" pitchFamily="34" charset="0"/>
              </a:rPr>
              <a:t>modify</a:t>
            </a:r>
            <a:r>
              <a:rPr lang="en-SG" sz="1800" b="0" i="0" u="none" strike="noStrike" dirty="0">
                <a:solidFill>
                  <a:srgbClr val="000000"/>
                </a:solidFill>
                <a:effectLst/>
                <a:latin typeface="Arial" panose="020B0604020202020204" pitchFamily="34" charset="0"/>
              </a:rPr>
              <a:t>(</a:t>
            </a:r>
            <a:r>
              <a:rPr lang="en-SG" sz="1800" b="0" i="0" u="none" strike="noStrike" dirty="0">
                <a:solidFill>
                  <a:srgbClr val="F47067"/>
                </a:solidFill>
                <a:effectLst/>
                <a:latin typeface="Arial" panose="020B0604020202020204" pitchFamily="34" charset="0"/>
              </a:rPr>
              <a:t>int</a:t>
            </a:r>
            <a:r>
              <a:rPr lang="en-SG" sz="1800" b="0" i="0" u="none" strike="noStrike" dirty="0">
                <a:solidFill>
                  <a:srgbClr val="000000"/>
                </a:solidFill>
                <a:effectLst/>
                <a:latin typeface="Arial" panose="020B0604020202020204" pitchFamily="34" charset="0"/>
              </a:rPr>
              <a:t> x, </a:t>
            </a:r>
            <a:r>
              <a:rPr lang="en-SG" sz="1800" b="0" i="0" u="none" strike="noStrike" dirty="0">
                <a:solidFill>
                  <a:srgbClr val="F47067"/>
                </a:solidFill>
                <a:effectLst/>
                <a:latin typeface="Arial" panose="020B0604020202020204" pitchFamily="34" charset="0"/>
              </a:rPr>
              <a:t>int</a:t>
            </a:r>
            <a:r>
              <a:rPr lang="en-SG" sz="1800" b="0" i="0" u="none" strike="noStrike" dirty="0">
                <a:solidFill>
                  <a:srgbClr val="000000"/>
                </a:solidFill>
                <a:effectLst/>
                <a:latin typeface="Arial" panose="020B0604020202020204" pitchFamily="34" charset="0"/>
              </a:rPr>
              <a:t> *y) {</a:t>
            </a:r>
            <a:endParaRPr lang="en-SG" sz="1800" b="0" dirty="0">
              <a:effectLst/>
            </a:endParaRPr>
          </a:p>
          <a:p>
            <a:pPr marL="0" indent="0" rtl="0">
              <a:buNone/>
            </a:pPr>
            <a:r>
              <a:rPr lang="en-SG" sz="1800" b="0" i="0" u="none" strike="noStrike" dirty="0">
                <a:solidFill>
                  <a:srgbClr val="000000"/>
                </a:solidFill>
                <a:effectLst/>
                <a:latin typeface="Arial" panose="020B0604020202020204" pitchFamily="34" charset="0"/>
              </a:rPr>
              <a:t>    x = x + </a:t>
            </a:r>
            <a:r>
              <a:rPr lang="en-SG" sz="1800" b="0" i="0" u="none" strike="noStrike" dirty="0">
                <a:solidFill>
                  <a:srgbClr val="6CB6FF"/>
                </a:solidFill>
                <a:effectLst/>
                <a:latin typeface="Arial" panose="020B0604020202020204" pitchFamily="34" charset="0"/>
              </a:rPr>
              <a:t>10</a:t>
            </a:r>
            <a:r>
              <a:rPr lang="en-SG" sz="1800" b="0" i="0" u="none" strike="noStrike" dirty="0">
                <a:solidFill>
                  <a:srgbClr val="000000"/>
                </a:solidFill>
                <a:effectLst/>
                <a:latin typeface="Arial" panose="020B0604020202020204" pitchFamily="34" charset="0"/>
              </a:rPr>
              <a:t>;</a:t>
            </a:r>
            <a:endParaRPr lang="en-SG" sz="1800" b="0" dirty="0">
              <a:effectLst/>
            </a:endParaRPr>
          </a:p>
          <a:p>
            <a:pPr marL="0" indent="0" rtl="0">
              <a:buNone/>
            </a:pPr>
            <a:r>
              <a:rPr lang="en-SG" sz="1800" b="0" i="0" u="none" strike="noStrike" dirty="0">
                <a:solidFill>
                  <a:srgbClr val="000000"/>
                </a:solidFill>
                <a:effectLst/>
                <a:latin typeface="Arial" panose="020B0604020202020204" pitchFamily="34" charset="0"/>
              </a:rPr>
              <a:t>    *y = *y + </a:t>
            </a:r>
            <a:r>
              <a:rPr lang="en-SG" sz="1800" b="0" i="0" u="none" strike="noStrike" dirty="0">
                <a:solidFill>
                  <a:srgbClr val="6CB6FF"/>
                </a:solidFill>
                <a:effectLst/>
                <a:latin typeface="Arial" panose="020B0604020202020204" pitchFamily="34" charset="0"/>
              </a:rPr>
              <a:t>10</a:t>
            </a:r>
            <a:r>
              <a:rPr lang="en-SG" sz="1800" b="0" i="0" u="none" strike="noStrike" dirty="0">
                <a:solidFill>
                  <a:srgbClr val="000000"/>
                </a:solidFill>
                <a:effectLst/>
                <a:latin typeface="Arial" panose="020B0604020202020204" pitchFamily="34" charset="0"/>
              </a:rPr>
              <a:t>;</a:t>
            </a:r>
          </a:p>
          <a:p>
            <a:pPr marL="0" indent="0" rtl="0">
              <a:buNone/>
            </a:pPr>
            <a:r>
              <a:rPr lang="en-SG" sz="1800" b="0" i="0" u="none" strike="noStrike" dirty="0">
                <a:solidFill>
                  <a:srgbClr val="000000"/>
                </a:solidFill>
                <a:effectLst/>
                <a:latin typeface="Arial" panose="020B0604020202020204" pitchFamily="34" charset="0"/>
              </a:rPr>
              <a:t>}</a:t>
            </a:r>
            <a:br>
              <a:rPr lang="en-SG" sz="1800" b="0" dirty="0">
                <a:effectLst/>
              </a:rPr>
            </a:br>
            <a:r>
              <a:rPr lang="en-SG" sz="1800" b="0" i="0" u="none" strike="noStrike" dirty="0">
                <a:solidFill>
                  <a:srgbClr val="F47067"/>
                </a:solidFill>
                <a:effectLst/>
                <a:latin typeface="Arial" panose="020B0604020202020204" pitchFamily="34" charset="0"/>
              </a:rPr>
              <a:t>int</a:t>
            </a:r>
            <a:r>
              <a:rPr lang="en-SG" sz="1800" b="0" i="0" u="none" strike="noStrike" dirty="0">
                <a:solidFill>
                  <a:srgbClr val="000000"/>
                </a:solidFill>
                <a:effectLst/>
                <a:latin typeface="Arial" panose="020B0604020202020204" pitchFamily="34" charset="0"/>
              </a:rPr>
              <a:t> </a:t>
            </a:r>
            <a:r>
              <a:rPr lang="en-SG" sz="1800" b="0" i="0" u="none" strike="noStrike" dirty="0">
                <a:solidFill>
                  <a:srgbClr val="DCBDFB"/>
                </a:solidFill>
                <a:effectLst/>
                <a:latin typeface="Arial" panose="020B0604020202020204" pitchFamily="34" charset="0"/>
              </a:rPr>
              <a:t>main</a:t>
            </a:r>
            <a:r>
              <a:rPr lang="en-SG" sz="1800" b="0" i="0" u="none" strike="noStrike" dirty="0">
                <a:solidFill>
                  <a:srgbClr val="000000"/>
                </a:solidFill>
                <a:effectLst/>
                <a:latin typeface="Arial" panose="020B0604020202020204" pitchFamily="34" charset="0"/>
              </a:rPr>
              <a:t>() {</a:t>
            </a:r>
            <a:endParaRPr lang="en-SG" sz="1800" b="0" dirty="0">
              <a:effectLst/>
            </a:endParaRPr>
          </a:p>
          <a:p>
            <a:pPr marL="0" indent="0" rtl="0">
              <a:buNone/>
            </a:pPr>
            <a:r>
              <a:rPr lang="en-SG" sz="1800" b="0" i="0" u="none" strike="noStrike" dirty="0">
                <a:solidFill>
                  <a:srgbClr val="000000"/>
                </a:solidFill>
                <a:effectLst/>
                <a:latin typeface="Arial" panose="020B0604020202020204" pitchFamily="34" charset="0"/>
              </a:rPr>
              <a:t>  </a:t>
            </a:r>
            <a:r>
              <a:rPr lang="en-SG" sz="1800" b="0" i="0" u="none" strike="noStrike" dirty="0">
                <a:solidFill>
                  <a:srgbClr val="F47067"/>
                </a:solidFill>
                <a:effectLst/>
                <a:latin typeface="Arial" panose="020B0604020202020204" pitchFamily="34" charset="0"/>
              </a:rPr>
              <a:t>int</a:t>
            </a:r>
            <a:r>
              <a:rPr lang="en-SG" sz="1800" b="0" i="0" u="none" strike="noStrike" dirty="0">
                <a:solidFill>
                  <a:srgbClr val="000000"/>
                </a:solidFill>
                <a:effectLst/>
                <a:latin typeface="Arial" panose="020B0604020202020204" pitchFamily="34" charset="0"/>
              </a:rPr>
              <a:t> a = </a:t>
            </a:r>
            <a:r>
              <a:rPr lang="en-SG" sz="1800" b="0" i="0" u="none" strike="noStrike" dirty="0">
                <a:solidFill>
                  <a:srgbClr val="6CB6FF"/>
                </a:solidFill>
                <a:effectLst/>
                <a:latin typeface="Arial" panose="020B0604020202020204" pitchFamily="34" charset="0"/>
              </a:rPr>
              <a:t>5</a:t>
            </a:r>
            <a:r>
              <a:rPr lang="en-SG" sz="1800" b="0" i="0" u="none" strike="noStrike" dirty="0">
                <a:solidFill>
                  <a:srgbClr val="000000"/>
                </a:solidFill>
                <a:effectLst/>
                <a:latin typeface="Arial" panose="020B0604020202020204" pitchFamily="34" charset="0"/>
              </a:rPr>
              <a:t>;  </a:t>
            </a:r>
            <a:r>
              <a:rPr lang="en-SG" sz="1800" b="0" i="0" u="none" strike="noStrike" dirty="0">
                <a:solidFill>
                  <a:srgbClr val="F47067"/>
                </a:solidFill>
                <a:effectLst/>
                <a:latin typeface="Arial" panose="020B0604020202020204" pitchFamily="34" charset="0"/>
              </a:rPr>
              <a:t>int</a:t>
            </a:r>
            <a:r>
              <a:rPr lang="en-SG" sz="1800" b="0" i="0" u="none" strike="noStrike" dirty="0">
                <a:solidFill>
                  <a:srgbClr val="000000"/>
                </a:solidFill>
                <a:effectLst/>
                <a:latin typeface="Arial" panose="020B0604020202020204" pitchFamily="34" charset="0"/>
              </a:rPr>
              <a:t> b = </a:t>
            </a:r>
            <a:r>
              <a:rPr lang="en-SG" sz="1800" b="0" i="0" u="none" strike="noStrike" dirty="0">
                <a:solidFill>
                  <a:srgbClr val="6CB6FF"/>
                </a:solidFill>
                <a:effectLst/>
                <a:latin typeface="Arial" panose="020B0604020202020204" pitchFamily="34" charset="0"/>
              </a:rPr>
              <a:t>5</a:t>
            </a:r>
            <a:r>
              <a:rPr lang="en-SG" sz="1800" b="0" i="0" u="none" strike="noStrike" dirty="0">
                <a:solidFill>
                  <a:srgbClr val="000000"/>
                </a:solidFill>
                <a:effectLst/>
                <a:latin typeface="Arial" panose="020B0604020202020204" pitchFamily="34" charset="0"/>
              </a:rPr>
              <a:t>;</a:t>
            </a:r>
            <a:endParaRPr lang="en-SG" sz="1800" b="0" dirty="0">
              <a:effectLst/>
            </a:endParaRPr>
          </a:p>
          <a:p>
            <a:pPr marL="0" indent="0" rtl="0">
              <a:buNone/>
            </a:pPr>
            <a:r>
              <a:rPr lang="en-SG" sz="1800" b="0" i="0" u="none" strike="noStrike" dirty="0">
                <a:solidFill>
                  <a:srgbClr val="000000"/>
                </a:solidFill>
                <a:effectLst/>
                <a:latin typeface="Arial" panose="020B0604020202020204" pitchFamily="34" charset="0"/>
              </a:rPr>
              <a:t>  modify(a, &amp;b);</a:t>
            </a:r>
            <a:endParaRPr lang="en-SG" sz="1800" b="0" dirty="0">
              <a:effectLst/>
            </a:endParaRPr>
          </a:p>
          <a:p>
            <a:pPr marL="0" indent="0" rtl="0">
              <a:buNone/>
            </a:pPr>
            <a:r>
              <a:rPr lang="en-SG" sz="1800" b="0" i="0" u="none" strike="noStrike" dirty="0">
                <a:solidFill>
                  <a:srgbClr val="000000"/>
                </a:solidFill>
                <a:effectLst/>
                <a:latin typeface="Arial" panose="020B0604020202020204" pitchFamily="34" charset="0"/>
              </a:rPr>
              <a:t>  </a:t>
            </a:r>
            <a:r>
              <a:rPr lang="en-SG" sz="1800" b="0" i="0" u="none" strike="noStrike" dirty="0" err="1">
                <a:solidFill>
                  <a:srgbClr val="F69D50"/>
                </a:solidFill>
                <a:effectLst/>
                <a:latin typeface="Arial" panose="020B0604020202020204" pitchFamily="34" charset="0"/>
              </a:rPr>
              <a:t>printf</a:t>
            </a:r>
            <a:r>
              <a:rPr lang="en-SG" sz="1800" b="0" i="0" u="none" strike="noStrike" dirty="0">
                <a:solidFill>
                  <a:srgbClr val="000000"/>
                </a:solidFill>
                <a:effectLst/>
                <a:latin typeface="Arial" panose="020B0604020202020204" pitchFamily="34" charset="0"/>
              </a:rPr>
              <a:t>(</a:t>
            </a:r>
            <a:r>
              <a:rPr lang="en-SG" sz="1800" b="0" i="0" u="none" strike="noStrike" dirty="0">
                <a:solidFill>
                  <a:srgbClr val="96D0FF"/>
                </a:solidFill>
                <a:effectLst/>
                <a:latin typeface="Arial" panose="020B0604020202020204" pitchFamily="34" charset="0"/>
              </a:rPr>
              <a:t>"a = %d, b = %d\n"</a:t>
            </a:r>
            <a:r>
              <a:rPr lang="en-SG" sz="1800" b="0" i="0" u="none" strike="noStrike" dirty="0">
                <a:solidFill>
                  <a:srgbClr val="000000"/>
                </a:solidFill>
                <a:effectLst/>
                <a:latin typeface="Arial" panose="020B0604020202020204" pitchFamily="34" charset="0"/>
              </a:rPr>
              <a:t>, a, b);</a:t>
            </a:r>
            <a:endParaRPr lang="en-SG" sz="1800" b="0" dirty="0">
              <a:effectLst/>
            </a:endParaRPr>
          </a:p>
          <a:p>
            <a:pPr marL="0" indent="0" rtl="0">
              <a:buNone/>
            </a:pPr>
            <a:r>
              <a:rPr lang="en-SG" sz="1800" b="0" i="0" u="none" strike="noStrike" dirty="0">
                <a:solidFill>
                  <a:srgbClr val="000000"/>
                </a:solidFill>
                <a:effectLst/>
                <a:latin typeface="Arial" panose="020B0604020202020204" pitchFamily="34" charset="0"/>
              </a:rPr>
              <a:t>  </a:t>
            </a:r>
            <a:r>
              <a:rPr lang="en-SG" sz="1800" b="0" i="0" u="none" strike="noStrike" dirty="0">
                <a:solidFill>
                  <a:srgbClr val="F47067"/>
                </a:solidFill>
                <a:effectLst/>
                <a:latin typeface="Arial" panose="020B0604020202020204" pitchFamily="34" charset="0"/>
              </a:rPr>
              <a:t>return</a:t>
            </a:r>
            <a:r>
              <a:rPr lang="en-SG" sz="1800" b="0" i="0" u="none" strike="noStrike" dirty="0">
                <a:solidFill>
                  <a:srgbClr val="000000"/>
                </a:solidFill>
                <a:effectLst/>
                <a:latin typeface="Arial" panose="020B0604020202020204" pitchFamily="34" charset="0"/>
              </a:rPr>
              <a:t> </a:t>
            </a:r>
            <a:r>
              <a:rPr lang="en-SG" sz="1800" b="0" i="0" u="none" strike="noStrike" dirty="0">
                <a:solidFill>
                  <a:srgbClr val="6CB6FF"/>
                </a:solidFill>
                <a:effectLst/>
                <a:latin typeface="Arial" panose="020B0604020202020204" pitchFamily="34" charset="0"/>
              </a:rPr>
              <a:t>0</a:t>
            </a:r>
            <a:r>
              <a:rPr lang="en-SG" sz="1800" b="0" i="0" u="none" strike="noStrike" dirty="0">
                <a:solidFill>
                  <a:srgbClr val="000000"/>
                </a:solidFill>
                <a:effectLst/>
                <a:latin typeface="Arial" panose="020B0604020202020204" pitchFamily="34" charset="0"/>
              </a:rPr>
              <a:t>;</a:t>
            </a:r>
            <a:endParaRPr lang="en-SG" sz="1800" b="0" dirty="0">
              <a:effectLst/>
            </a:endParaRPr>
          </a:p>
          <a:p>
            <a:pPr marL="0" marR="114300" indent="0" rtl="0">
              <a:spcAft>
                <a:spcPts val="900"/>
              </a:spcAft>
              <a:buNone/>
            </a:pPr>
            <a:r>
              <a:rPr lang="en-SG" sz="1800" b="0" i="0" u="none" strike="noStrike" dirty="0">
                <a:solidFill>
                  <a:srgbClr val="000000"/>
                </a:solidFill>
                <a:effectLst/>
                <a:latin typeface="Arial" panose="020B0604020202020204" pitchFamily="34" charset="0"/>
              </a:rPr>
              <a:t>}</a:t>
            </a:r>
            <a:endParaRPr lang="en-SG" sz="1800" b="0" dirty="0">
              <a:effectLst/>
            </a:endParaRPr>
          </a:p>
          <a:p>
            <a:pPr marL="0" indent="0" rtl="0">
              <a:spcBef>
                <a:spcPts val="1100"/>
              </a:spcBef>
              <a:spcAft>
                <a:spcPts val="1400"/>
              </a:spcAft>
              <a:buNone/>
            </a:pPr>
            <a:r>
              <a:rPr lang="en-SG" sz="1800" b="0" i="0" u="none" strike="noStrike" dirty="0">
                <a:solidFill>
                  <a:srgbClr val="000000"/>
                </a:solidFill>
                <a:effectLst/>
                <a:latin typeface="Arial" panose="020B0604020202020204" pitchFamily="34" charset="0"/>
              </a:rPr>
              <a:t>What will be the output of the </a:t>
            </a:r>
            <a:r>
              <a:rPr lang="en-SG" sz="1800" b="0" i="0" u="none" strike="noStrike" dirty="0" err="1">
                <a:solidFill>
                  <a:srgbClr val="000000"/>
                </a:solidFill>
                <a:effectLst/>
                <a:latin typeface="Courier New" panose="02070309020205020404" pitchFamily="49" charset="0"/>
              </a:rPr>
              <a:t>printf</a:t>
            </a:r>
            <a:r>
              <a:rPr lang="en-SG" sz="1800" b="0" i="0" u="none" strike="noStrike" dirty="0">
                <a:solidFill>
                  <a:srgbClr val="000000"/>
                </a:solidFill>
                <a:effectLst/>
                <a:latin typeface="Arial" panose="020B0604020202020204" pitchFamily="34" charset="0"/>
              </a:rPr>
              <a:t> statement in the </a:t>
            </a:r>
            <a:r>
              <a:rPr lang="en-SG" sz="1800" b="0" i="0" u="none" strike="noStrike" dirty="0">
                <a:solidFill>
                  <a:srgbClr val="000000"/>
                </a:solidFill>
                <a:effectLst/>
                <a:latin typeface="Courier New" panose="02070309020205020404" pitchFamily="49" charset="0"/>
              </a:rPr>
              <a:t>main</a:t>
            </a:r>
            <a:r>
              <a:rPr lang="en-SG" sz="1800" b="0" i="0" u="none" strike="noStrike" dirty="0">
                <a:solidFill>
                  <a:srgbClr val="000000"/>
                </a:solidFill>
                <a:effectLst/>
                <a:latin typeface="Arial" panose="020B0604020202020204" pitchFamily="34" charset="0"/>
              </a:rPr>
              <a:t> function?</a:t>
            </a:r>
            <a:endParaRPr lang="en-SG" sz="1800" b="0" dirty="0">
              <a:effectLst/>
            </a:endParaRPr>
          </a:p>
          <a:p>
            <a:pPr marL="0" indent="0">
              <a:buNone/>
            </a:pPr>
            <a:r>
              <a:rPr lang="en-SG" sz="2000" b="0" i="0" u="none" strike="noStrike" dirty="0">
                <a:solidFill>
                  <a:srgbClr val="000000"/>
                </a:solidFill>
                <a:effectLst/>
                <a:latin typeface="Arial" panose="020B0604020202020204" pitchFamily="34" charset="0"/>
              </a:rPr>
              <a:t>A) </a:t>
            </a:r>
            <a:r>
              <a:rPr lang="en-SG" sz="2000" b="0" i="0" u="none" strike="noStrike" dirty="0">
                <a:solidFill>
                  <a:srgbClr val="000000"/>
                </a:solidFill>
                <a:effectLst/>
                <a:latin typeface="Courier New" panose="02070309020205020404" pitchFamily="49" charset="0"/>
              </a:rPr>
              <a:t>a = 15, b = 15 		</a:t>
            </a:r>
            <a:r>
              <a:rPr lang="en-SG" sz="2000" b="0" i="0" u="none" strike="noStrike" dirty="0">
                <a:solidFill>
                  <a:srgbClr val="000000"/>
                </a:solidFill>
                <a:effectLst/>
                <a:latin typeface="Arial" panose="020B0604020202020204" pitchFamily="34" charset="0"/>
              </a:rPr>
              <a:t>B) </a:t>
            </a:r>
            <a:r>
              <a:rPr lang="en-SG" sz="2000" b="0" i="0" u="none" strike="noStrike" dirty="0">
                <a:solidFill>
                  <a:srgbClr val="000000"/>
                </a:solidFill>
                <a:effectLst/>
                <a:latin typeface="Courier New" panose="02070309020205020404" pitchFamily="49" charset="0"/>
              </a:rPr>
              <a:t>a = 5, b = 15</a:t>
            </a:r>
            <a:br>
              <a:rPr lang="en-SG" sz="2000" b="0" i="0" u="none" strike="noStrike" dirty="0">
                <a:solidFill>
                  <a:srgbClr val="000000"/>
                </a:solidFill>
                <a:effectLst/>
                <a:latin typeface="Courier New" panose="02070309020205020404" pitchFamily="49" charset="0"/>
              </a:rPr>
            </a:br>
            <a:r>
              <a:rPr lang="en-SG" sz="2000" b="0" i="0" u="none" strike="noStrike" dirty="0">
                <a:solidFill>
                  <a:srgbClr val="000000"/>
                </a:solidFill>
                <a:effectLst/>
                <a:latin typeface="Arial" panose="020B0604020202020204" pitchFamily="34" charset="0"/>
              </a:rPr>
              <a:t>C) </a:t>
            </a:r>
            <a:r>
              <a:rPr lang="en-SG" sz="2000" b="0" i="0" u="none" strike="noStrike" dirty="0">
                <a:solidFill>
                  <a:srgbClr val="000000"/>
                </a:solidFill>
                <a:effectLst/>
                <a:latin typeface="Courier New" panose="02070309020205020404" pitchFamily="49" charset="0"/>
              </a:rPr>
              <a:t>a = 15, b = 5 		</a:t>
            </a:r>
            <a:r>
              <a:rPr lang="en-SG" sz="2000" b="0" i="0" u="none" strike="noStrike" dirty="0">
                <a:solidFill>
                  <a:srgbClr val="000000"/>
                </a:solidFill>
                <a:effectLst/>
                <a:latin typeface="Arial" panose="020B0604020202020204" pitchFamily="34" charset="0"/>
              </a:rPr>
              <a:t>D) </a:t>
            </a:r>
            <a:r>
              <a:rPr lang="en-SG" sz="2000" b="0" i="0" u="none" strike="noStrike" dirty="0">
                <a:solidFill>
                  <a:srgbClr val="000000"/>
                </a:solidFill>
                <a:effectLst/>
                <a:latin typeface="Courier New" panose="02070309020205020404" pitchFamily="49" charset="0"/>
              </a:rPr>
              <a:t>a = 5, b = 5</a:t>
            </a:r>
            <a:endParaRPr lang="en-US" sz="2000" dirty="0"/>
          </a:p>
        </p:txBody>
      </p:sp>
      <p:sp>
        <p:nvSpPr>
          <p:cNvPr id="3" name="Footer Placeholder 2">
            <a:extLst>
              <a:ext uri="{FF2B5EF4-FFF2-40B4-BE49-F238E27FC236}">
                <a16:creationId xmlns:a16="http://schemas.microsoft.com/office/drawing/2014/main" id="{DDA96EFA-35FC-1759-DCB1-B7561F8E5D8C}"/>
              </a:ext>
            </a:extLst>
          </p:cNvPr>
          <p:cNvSpPr>
            <a:spLocks noGrp="1"/>
          </p:cNvSpPr>
          <p:nvPr>
            <p:ph type="ftr" sz="quarter" idx="11"/>
          </p:nvPr>
        </p:nvSpPr>
        <p:spPr/>
        <p:txBody>
          <a:bodyPr/>
          <a:lstStyle/>
          <a:p>
            <a:pPr algn="l">
              <a:defRPr/>
            </a:pPr>
            <a:r>
              <a:rPr lang="fr-FR" dirty="0"/>
              <a:t>CS2100: Recitation-2</a:t>
            </a:r>
            <a:endParaRPr lang="en-US" dirty="0"/>
          </a:p>
        </p:txBody>
      </p:sp>
      <p:sp>
        <p:nvSpPr>
          <p:cNvPr id="4" name="Slide Number Placeholder 3">
            <a:extLst>
              <a:ext uri="{FF2B5EF4-FFF2-40B4-BE49-F238E27FC236}">
                <a16:creationId xmlns:a16="http://schemas.microsoft.com/office/drawing/2014/main" id="{EC362363-E548-9A05-2CD6-43FB3A01BA05}"/>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44</a:t>
            </a:fld>
            <a:endParaRPr lang="en-US"/>
          </a:p>
        </p:txBody>
      </p:sp>
      <p:sp>
        <p:nvSpPr>
          <p:cNvPr id="6" name="Right Arrow 5">
            <a:extLst>
              <a:ext uri="{FF2B5EF4-FFF2-40B4-BE49-F238E27FC236}">
                <a16:creationId xmlns:a16="http://schemas.microsoft.com/office/drawing/2014/main" id="{B6434AD1-CAB1-7DA5-F3CF-2FB926470469}"/>
              </a:ext>
            </a:extLst>
          </p:cNvPr>
          <p:cNvSpPr/>
          <p:nvPr/>
        </p:nvSpPr>
        <p:spPr>
          <a:xfrm>
            <a:off x="3822251" y="5818560"/>
            <a:ext cx="459698" cy="361014"/>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7" name="Picture 6">
            <a:extLst>
              <a:ext uri="{FF2B5EF4-FFF2-40B4-BE49-F238E27FC236}">
                <a16:creationId xmlns:a16="http://schemas.microsoft.com/office/drawing/2014/main" id="{2AA13723-58FB-5444-93A5-F5A596462839}"/>
              </a:ext>
            </a:extLst>
          </p:cNvPr>
          <p:cNvPicPr>
            <a:picLocks noChangeAspect="1"/>
          </p:cNvPicPr>
          <p:nvPr/>
        </p:nvPicPr>
        <p:blipFill>
          <a:blip r:embed="rId2"/>
          <a:stretch>
            <a:fillRect/>
          </a:stretch>
        </p:blipFill>
        <p:spPr>
          <a:xfrm>
            <a:off x="10058400" y="413840"/>
            <a:ext cx="2133600" cy="2375297"/>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86CDDB5F-6BB8-489A-8F15-282884EBAC35}"/>
                  </a:ext>
                </a:extLst>
              </p14:cNvPr>
              <p14:cNvContentPartPr/>
              <p14:nvPr/>
            </p14:nvContentPartPr>
            <p14:xfrm>
              <a:off x="865440" y="3139920"/>
              <a:ext cx="2033640" cy="1014840"/>
            </p14:xfrm>
          </p:contentPart>
        </mc:Choice>
        <mc:Fallback>
          <p:pic>
            <p:nvPicPr>
              <p:cNvPr id="8" name="Ink 7">
                <a:extLst>
                  <a:ext uri="{FF2B5EF4-FFF2-40B4-BE49-F238E27FC236}">
                    <a16:creationId xmlns:a16="http://schemas.microsoft.com/office/drawing/2014/main" id="{86CDDB5F-6BB8-489A-8F15-282884EBAC35}"/>
                  </a:ext>
                </a:extLst>
              </p:cNvPr>
              <p:cNvPicPr/>
              <p:nvPr/>
            </p:nvPicPr>
            <p:blipFill>
              <a:blip r:embed="rId4"/>
              <a:stretch>
                <a:fillRect/>
              </a:stretch>
            </p:blipFill>
            <p:spPr>
              <a:xfrm>
                <a:off x="856080" y="3130560"/>
                <a:ext cx="2052360" cy="1033560"/>
              </a:xfrm>
              <a:prstGeom prst="rect">
                <a:avLst/>
              </a:prstGeom>
            </p:spPr>
          </p:pic>
        </mc:Fallback>
      </mc:AlternateContent>
    </p:spTree>
    <p:extLst>
      <p:ext uri="{BB962C8B-B14F-4D97-AF65-F5344CB8AC3E}">
        <p14:creationId xmlns:p14="http://schemas.microsoft.com/office/powerpoint/2010/main" val="2390783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91A6D-6D3F-B449-3BD3-89966079C7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BC9193-7D8C-26BF-044F-5AAD0166C61C}"/>
              </a:ext>
            </a:extLst>
          </p:cNvPr>
          <p:cNvSpPr>
            <a:spLocks noGrp="1"/>
          </p:cNvSpPr>
          <p:nvPr>
            <p:ph type="title"/>
          </p:nvPr>
        </p:nvSpPr>
        <p:spPr/>
        <p:txBody>
          <a:bodyPr/>
          <a:lstStyle/>
          <a:p>
            <a:r>
              <a:rPr lang="en-US" dirty="0"/>
              <a:t>Q2</a:t>
            </a:r>
          </a:p>
        </p:txBody>
      </p:sp>
      <p:sp>
        <p:nvSpPr>
          <p:cNvPr id="5" name="Content Placeholder 4">
            <a:extLst>
              <a:ext uri="{FF2B5EF4-FFF2-40B4-BE49-F238E27FC236}">
                <a16:creationId xmlns:a16="http://schemas.microsoft.com/office/drawing/2014/main" id="{1E091D60-7DE1-6F0B-3D5C-43332A5AD8AC}"/>
              </a:ext>
            </a:extLst>
          </p:cNvPr>
          <p:cNvSpPr>
            <a:spLocks noGrp="1"/>
          </p:cNvSpPr>
          <p:nvPr>
            <p:ph idx="1"/>
          </p:nvPr>
        </p:nvSpPr>
        <p:spPr>
          <a:xfrm>
            <a:off x="609600" y="1342103"/>
            <a:ext cx="10972800" cy="5161936"/>
          </a:xfrm>
        </p:spPr>
        <p:txBody>
          <a:bodyPr vert="horz" lIns="91440" tIns="45720" rIns="91440" bIns="45720" rtlCol="0">
            <a:noAutofit/>
          </a:bodyPr>
          <a:lstStyle/>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Consider the following C code snippet:</a:t>
            </a:r>
            <a:endParaRPr lang="en-SG" sz="1400" b="0" dirty="0">
              <a:effectLst/>
            </a:endParaRPr>
          </a:p>
          <a:p>
            <a:pPr indent="0" rtl="0">
              <a:buNone/>
            </a:pPr>
            <a:r>
              <a:rPr lang="en-SG" sz="1800" b="0" i="0" u="none" strike="noStrike" dirty="0">
                <a:solidFill>
                  <a:srgbClr val="188038"/>
                </a:solidFill>
                <a:effectLst/>
                <a:latin typeface="Roboto Mono" panose="020F0502020204030204" pitchFamily="34" charset="0"/>
              </a:rPr>
              <a:t>int </a:t>
            </a:r>
            <a:r>
              <a:rPr lang="en-SG" sz="1800" b="0" i="0" u="none" strike="noStrike" dirty="0" err="1">
                <a:solidFill>
                  <a:srgbClr val="188038"/>
                </a:solidFill>
                <a:effectLst/>
                <a:latin typeface="Roboto Mono" panose="020F0502020204030204" pitchFamily="34" charset="0"/>
              </a:rPr>
              <a:t>arr</a:t>
            </a:r>
            <a:r>
              <a:rPr lang="en-SG" sz="1800" b="0" i="0" u="none" strike="noStrike" dirty="0">
                <a:solidFill>
                  <a:srgbClr val="188038"/>
                </a:solidFill>
                <a:effectLst/>
                <a:latin typeface="Roboto Mono" panose="020F0502020204030204" pitchFamily="34" charset="0"/>
              </a:rPr>
              <a:t>[] = {10, 20, 30, 40, 50};</a:t>
            </a:r>
            <a:endParaRPr lang="en-SG" sz="1400" b="0" dirty="0">
              <a:effectLst/>
            </a:endParaRPr>
          </a:p>
          <a:p>
            <a:pPr indent="0" rtl="0">
              <a:buNone/>
            </a:pPr>
            <a:r>
              <a:rPr lang="en-SG" sz="1800" b="0" i="0" u="none" strike="noStrike" dirty="0">
                <a:solidFill>
                  <a:srgbClr val="188038"/>
                </a:solidFill>
                <a:effectLst/>
                <a:latin typeface="Roboto Mono" panose="020F0502020204030204" pitchFamily="34" charset="0"/>
              </a:rPr>
              <a:t>int *</a:t>
            </a:r>
            <a:r>
              <a:rPr lang="en-SG" sz="1800" b="0" i="0" u="none" strike="noStrike" dirty="0" err="1">
                <a:solidFill>
                  <a:srgbClr val="188038"/>
                </a:solidFill>
                <a:effectLst/>
                <a:latin typeface="Roboto Mono" panose="020F0502020204030204" pitchFamily="34" charset="0"/>
              </a:rPr>
              <a:t>ptr</a:t>
            </a:r>
            <a:r>
              <a:rPr lang="en-SG" sz="1800" b="0" i="0" u="none" strike="noStrike" dirty="0">
                <a:solidFill>
                  <a:srgbClr val="188038"/>
                </a:solidFill>
                <a:effectLst/>
                <a:latin typeface="Roboto Mono" panose="020F0502020204030204" pitchFamily="34" charset="0"/>
              </a:rPr>
              <a:t> = </a:t>
            </a:r>
            <a:r>
              <a:rPr lang="en-SG" sz="1800" b="0" i="0" u="none" strike="noStrike" dirty="0" err="1">
                <a:solidFill>
                  <a:srgbClr val="188038"/>
                </a:solidFill>
                <a:effectLst/>
                <a:latin typeface="Roboto Mono" panose="020F0502020204030204" pitchFamily="34" charset="0"/>
              </a:rPr>
              <a:t>arr</a:t>
            </a:r>
            <a:r>
              <a:rPr lang="en-SG" sz="1800" b="0" i="0" u="none" strike="noStrike" dirty="0">
                <a:solidFill>
                  <a:srgbClr val="188038"/>
                </a:solidFill>
                <a:effectLst/>
                <a:latin typeface="Roboto Mono" panose="020F0502020204030204" pitchFamily="34" charset="0"/>
              </a:rPr>
              <a:t>;</a:t>
            </a:r>
            <a:endParaRPr lang="en-SG" sz="14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Which of the following statements is true regarding the pointer </a:t>
            </a:r>
            <a:r>
              <a:rPr lang="en-SG" sz="1800" b="0" i="0" u="none" strike="noStrike" dirty="0" err="1">
                <a:solidFill>
                  <a:srgbClr val="188038"/>
                </a:solidFill>
                <a:effectLst/>
                <a:latin typeface="Roboto Mono" panose="020F0502020204030204" pitchFamily="34" charset="0"/>
              </a:rPr>
              <a:t>ptr</a:t>
            </a:r>
            <a:r>
              <a:rPr lang="en-SG" sz="1800" b="0" i="0" u="none" strike="noStrike" dirty="0">
                <a:solidFill>
                  <a:srgbClr val="000000"/>
                </a:solidFill>
                <a:effectLst/>
                <a:latin typeface="Arial" panose="020B0604020202020204" pitchFamily="34" charset="0"/>
              </a:rPr>
              <a:t> after executing this code?</a:t>
            </a:r>
            <a:endParaRPr lang="en-SG" sz="1400" b="0" dirty="0">
              <a:effectLst/>
            </a:endParaRPr>
          </a:p>
          <a:p>
            <a:pPr marL="0" indent="0" rtl="0">
              <a:spcBef>
                <a:spcPts val="1200"/>
              </a:spcBef>
              <a:spcAft>
                <a:spcPts val="1200"/>
              </a:spcAft>
              <a:buNone/>
            </a:pPr>
            <a:r>
              <a:rPr lang="en-SG" sz="1800" b="1" i="0" u="none" strike="noStrike" dirty="0">
                <a:solidFill>
                  <a:srgbClr val="000000"/>
                </a:solidFill>
                <a:effectLst/>
                <a:latin typeface="Arial" panose="020B0604020202020204" pitchFamily="34" charset="0"/>
              </a:rPr>
              <a:t>Options:</a:t>
            </a:r>
            <a:endParaRPr lang="en-SG" sz="14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A) </a:t>
            </a:r>
            <a:r>
              <a:rPr lang="en-SG" sz="1800" b="0" i="0" u="none" strike="noStrike" dirty="0">
                <a:solidFill>
                  <a:srgbClr val="188038"/>
                </a:solidFill>
                <a:effectLst/>
                <a:latin typeface="Roboto Mono" panose="020F0502020204030204" pitchFamily="34" charset="0"/>
              </a:rPr>
              <a:t>*</a:t>
            </a:r>
            <a:r>
              <a:rPr lang="en-SG" sz="1800" b="0" i="0" u="none" strike="noStrike" dirty="0" err="1">
                <a:solidFill>
                  <a:srgbClr val="188038"/>
                </a:solidFill>
                <a:effectLst/>
                <a:latin typeface="Roboto Mono" panose="020F0502020204030204" pitchFamily="34" charset="0"/>
              </a:rPr>
              <a:t>ptr</a:t>
            </a:r>
            <a:r>
              <a:rPr lang="en-SG" sz="1800" b="0" i="0" u="none" strike="noStrike" dirty="0">
                <a:solidFill>
                  <a:srgbClr val="000000"/>
                </a:solidFill>
                <a:effectLst/>
                <a:latin typeface="Arial" panose="020B0604020202020204" pitchFamily="34" charset="0"/>
              </a:rPr>
              <a:t> will print 20.</a:t>
            </a:r>
            <a:endParaRPr lang="en-SG" sz="14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B) </a:t>
            </a:r>
            <a:r>
              <a:rPr lang="en-SG" sz="1800" b="0" i="0" u="none" strike="noStrike" dirty="0">
                <a:solidFill>
                  <a:srgbClr val="188038"/>
                </a:solidFill>
                <a:effectLst/>
                <a:latin typeface="Roboto Mono" panose="020F0502020204030204" pitchFamily="34" charset="0"/>
              </a:rPr>
              <a:t>*(</a:t>
            </a:r>
            <a:r>
              <a:rPr lang="en-SG" sz="1800" b="0" i="0" u="none" strike="noStrike" dirty="0" err="1">
                <a:solidFill>
                  <a:srgbClr val="188038"/>
                </a:solidFill>
                <a:effectLst/>
                <a:latin typeface="Roboto Mono" panose="020F0502020204030204" pitchFamily="34" charset="0"/>
              </a:rPr>
              <a:t>ptr</a:t>
            </a:r>
            <a:r>
              <a:rPr lang="en-SG" sz="1800" b="0" i="0" u="none" strike="noStrike" dirty="0">
                <a:solidFill>
                  <a:srgbClr val="188038"/>
                </a:solidFill>
                <a:effectLst/>
                <a:latin typeface="Roboto Mono" panose="020F0502020204030204" pitchFamily="34" charset="0"/>
              </a:rPr>
              <a:t> + 2)</a:t>
            </a:r>
            <a:r>
              <a:rPr lang="en-SG" sz="1800" b="0" i="0" u="none" strike="noStrike" dirty="0">
                <a:solidFill>
                  <a:srgbClr val="000000"/>
                </a:solidFill>
                <a:effectLst/>
                <a:latin typeface="Arial" panose="020B0604020202020204" pitchFamily="34" charset="0"/>
              </a:rPr>
              <a:t> will print 30.</a:t>
            </a:r>
            <a:endParaRPr lang="en-SG" sz="14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C) </a:t>
            </a:r>
            <a:r>
              <a:rPr lang="en-SG" sz="1800" b="0" i="0" u="none" strike="noStrike" dirty="0" err="1">
                <a:solidFill>
                  <a:srgbClr val="188038"/>
                </a:solidFill>
                <a:effectLst/>
                <a:latin typeface="Roboto Mono" panose="020F0502020204030204" pitchFamily="34" charset="0"/>
              </a:rPr>
              <a:t>ptr</a:t>
            </a:r>
            <a:r>
              <a:rPr lang="en-SG" sz="1800" b="0" i="0" u="none" strike="noStrike" dirty="0">
                <a:solidFill>
                  <a:srgbClr val="188038"/>
                </a:solidFill>
                <a:effectLst/>
                <a:latin typeface="Roboto Mono" panose="020F0502020204030204" pitchFamily="34" charset="0"/>
              </a:rPr>
              <a:t>[4]</a:t>
            </a:r>
            <a:r>
              <a:rPr lang="en-SG" sz="1800" b="0" i="0" u="none" strike="noStrike" dirty="0">
                <a:solidFill>
                  <a:srgbClr val="000000"/>
                </a:solidFill>
                <a:effectLst/>
                <a:latin typeface="Arial" panose="020B0604020202020204" pitchFamily="34" charset="0"/>
              </a:rPr>
              <a:t> will print 40.</a:t>
            </a:r>
            <a:endParaRPr lang="en-SG" sz="14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D) All of the above.</a:t>
            </a:r>
            <a:endParaRPr lang="en-SG" sz="1400" b="0" dirty="0">
              <a:effectLst/>
            </a:endParaRPr>
          </a:p>
          <a:p>
            <a:pPr marL="0" indent="0">
              <a:buNone/>
            </a:pPr>
            <a:endParaRPr lang="en-US" sz="2000" dirty="0"/>
          </a:p>
        </p:txBody>
      </p:sp>
      <p:sp>
        <p:nvSpPr>
          <p:cNvPr id="3" name="Footer Placeholder 2">
            <a:extLst>
              <a:ext uri="{FF2B5EF4-FFF2-40B4-BE49-F238E27FC236}">
                <a16:creationId xmlns:a16="http://schemas.microsoft.com/office/drawing/2014/main" id="{9D70554F-CBB1-C030-501C-23A19C01558F}"/>
              </a:ext>
            </a:extLst>
          </p:cNvPr>
          <p:cNvSpPr>
            <a:spLocks noGrp="1"/>
          </p:cNvSpPr>
          <p:nvPr>
            <p:ph type="ftr" sz="quarter" idx="11"/>
          </p:nvPr>
        </p:nvSpPr>
        <p:spPr/>
        <p:txBody>
          <a:bodyPr/>
          <a:lstStyle/>
          <a:p>
            <a:pPr algn="l">
              <a:defRPr/>
            </a:pPr>
            <a:r>
              <a:rPr lang="fr-FR" dirty="0"/>
              <a:t>CS2100: Recitation-2</a:t>
            </a:r>
            <a:endParaRPr lang="en-US" dirty="0"/>
          </a:p>
        </p:txBody>
      </p:sp>
      <p:sp>
        <p:nvSpPr>
          <p:cNvPr id="4" name="Slide Number Placeholder 3">
            <a:extLst>
              <a:ext uri="{FF2B5EF4-FFF2-40B4-BE49-F238E27FC236}">
                <a16:creationId xmlns:a16="http://schemas.microsoft.com/office/drawing/2014/main" id="{0E5E303D-EE0E-F6E5-E6E5-4DEB54B1C03A}"/>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45</a:t>
            </a:fld>
            <a:endParaRPr lang="en-US"/>
          </a:p>
        </p:txBody>
      </p:sp>
      <p:sp>
        <p:nvSpPr>
          <p:cNvPr id="6" name="Right Arrow 5">
            <a:extLst>
              <a:ext uri="{FF2B5EF4-FFF2-40B4-BE49-F238E27FC236}">
                <a16:creationId xmlns:a16="http://schemas.microsoft.com/office/drawing/2014/main" id="{50A9811D-1BE5-F5F7-30BC-E0E81906C46F}"/>
              </a:ext>
            </a:extLst>
          </p:cNvPr>
          <p:cNvSpPr/>
          <p:nvPr/>
        </p:nvSpPr>
        <p:spPr>
          <a:xfrm>
            <a:off x="149902" y="4343722"/>
            <a:ext cx="459698" cy="361014"/>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8" name="Picture 7">
            <a:extLst>
              <a:ext uri="{FF2B5EF4-FFF2-40B4-BE49-F238E27FC236}">
                <a16:creationId xmlns:a16="http://schemas.microsoft.com/office/drawing/2014/main" id="{94339F8C-C080-C897-D9A5-53FF651ECD05}"/>
              </a:ext>
            </a:extLst>
          </p:cNvPr>
          <p:cNvPicPr>
            <a:picLocks noChangeAspect="1"/>
          </p:cNvPicPr>
          <p:nvPr/>
        </p:nvPicPr>
        <p:blipFill>
          <a:blip r:embed="rId2"/>
          <a:stretch>
            <a:fillRect/>
          </a:stretch>
        </p:blipFill>
        <p:spPr>
          <a:xfrm>
            <a:off x="10058400" y="4464415"/>
            <a:ext cx="2133600" cy="2375297"/>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4546A93-7813-48E9-9FDF-962980A00B00}"/>
                  </a:ext>
                </a:extLst>
              </p14:cNvPr>
              <p14:cNvContentPartPr/>
              <p14:nvPr/>
            </p14:nvContentPartPr>
            <p14:xfrm>
              <a:off x="1005840" y="1630800"/>
              <a:ext cx="4111560" cy="4118760"/>
            </p14:xfrm>
          </p:contentPart>
        </mc:Choice>
        <mc:Fallback>
          <p:pic>
            <p:nvPicPr>
              <p:cNvPr id="7" name="Ink 6">
                <a:extLst>
                  <a:ext uri="{FF2B5EF4-FFF2-40B4-BE49-F238E27FC236}">
                    <a16:creationId xmlns:a16="http://schemas.microsoft.com/office/drawing/2014/main" id="{74546A93-7813-48E9-9FDF-962980A00B00}"/>
                  </a:ext>
                </a:extLst>
              </p:cNvPr>
              <p:cNvPicPr/>
              <p:nvPr/>
            </p:nvPicPr>
            <p:blipFill>
              <a:blip r:embed="rId4"/>
              <a:stretch>
                <a:fillRect/>
              </a:stretch>
            </p:blipFill>
            <p:spPr>
              <a:xfrm>
                <a:off x="996480" y="1621440"/>
                <a:ext cx="4130280" cy="4137480"/>
              </a:xfrm>
              <a:prstGeom prst="rect">
                <a:avLst/>
              </a:prstGeom>
            </p:spPr>
          </p:pic>
        </mc:Fallback>
      </mc:AlternateContent>
    </p:spTree>
    <p:extLst>
      <p:ext uri="{BB962C8B-B14F-4D97-AF65-F5344CB8AC3E}">
        <p14:creationId xmlns:p14="http://schemas.microsoft.com/office/powerpoint/2010/main" val="409797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43305-7ACC-4EC6-57EF-0578C65A15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4F7E4-93A4-225D-EB55-1BFA33A5D393}"/>
              </a:ext>
            </a:extLst>
          </p:cNvPr>
          <p:cNvSpPr>
            <a:spLocks noGrp="1"/>
          </p:cNvSpPr>
          <p:nvPr>
            <p:ph type="title"/>
          </p:nvPr>
        </p:nvSpPr>
        <p:spPr/>
        <p:txBody>
          <a:bodyPr/>
          <a:lstStyle/>
          <a:p>
            <a:r>
              <a:rPr lang="en-US" dirty="0"/>
              <a:t>Q3</a:t>
            </a:r>
          </a:p>
        </p:txBody>
      </p:sp>
      <p:sp>
        <p:nvSpPr>
          <p:cNvPr id="5" name="Content Placeholder 4">
            <a:extLst>
              <a:ext uri="{FF2B5EF4-FFF2-40B4-BE49-F238E27FC236}">
                <a16:creationId xmlns:a16="http://schemas.microsoft.com/office/drawing/2014/main" id="{CF05E0B0-61DB-8EF8-5FAF-66D00020F93B}"/>
              </a:ext>
            </a:extLst>
          </p:cNvPr>
          <p:cNvSpPr>
            <a:spLocks noGrp="1"/>
          </p:cNvSpPr>
          <p:nvPr>
            <p:ph idx="1"/>
          </p:nvPr>
        </p:nvSpPr>
        <p:spPr>
          <a:xfrm>
            <a:off x="609600" y="1342103"/>
            <a:ext cx="10972800" cy="5161936"/>
          </a:xfrm>
        </p:spPr>
        <p:txBody>
          <a:bodyPr vert="horz" lIns="91440" tIns="45720" rIns="91440" bIns="45720" rtlCol="0">
            <a:noAutofit/>
          </a:bodyPr>
          <a:lstStyle/>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If a computer has 4 GB of memory and each byte of memory has a unique address, how many unique memory addresses are there in total?</a:t>
            </a:r>
            <a:endParaRPr lang="en-SG" sz="18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A) 4,000</a:t>
            </a:r>
            <a:endParaRPr lang="en-SG" sz="18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B) 4,000,000</a:t>
            </a:r>
            <a:endParaRPr lang="en-SG" sz="18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C) 4,294,967,296</a:t>
            </a:r>
            <a:endParaRPr lang="en-SG" sz="18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D) 4,096</a:t>
            </a:r>
            <a:br>
              <a:rPr lang="en-SG" sz="1800" dirty="0"/>
            </a:br>
            <a:endParaRPr lang="en-US" sz="1800" dirty="0"/>
          </a:p>
        </p:txBody>
      </p:sp>
      <p:sp>
        <p:nvSpPr>
          <p:cNvPr id="3" name="Footer Placeholder 2">
            <a:extLst>
              <a:ext uri="{FF2B5EF4-FFF2-40B4-BE49-F238E27FC236}">
                <a16:creationId xmlns:a16="http://schemas.microsoft.com/office/drawing/2014/main" id="{6601BAD0-076B-5F20-896F-0643A0FFEE0E}"/>
              </a:ext>
            </a:extLst>
          </p:cNvPr>
          <p:cNvSpPr>
            <a:spLocks noGrp="1"/>
          </p:cNvSpPr>
          <p:nvPr>
            <p:ph type="ftr" sz="quarter" idx="11"/>
          </p:nvPr>
        </p:nvSpPr>
        <p:spPr/>
        <p:txBody>
          <a:bodyPr/>
          <a:lstStyle/>
          <a:p>
            <a:pPr algn="l">
              <a:defRPr/>
            </a:pPr>
            <a:r>
              <a:rPr lang="fr-FR" dirty="0"/>
              <a:t>CS2100: Recitation-2</a:t>
            </a:r>
            <a:endParaRPr lang="en-US" dirty="0"/>
          </a:p>
        </p:txBody>
      </p:sp>
      <p:sp>
        <p:nvSpPr>
          <p:cNvPr id="4" name="Slide Number Placeholder 3">
            <a:extLst>
              <a:ext uri="{FF2B5EF4-FFF2-40B4-BE49-F238E27FC236}">
                <a16:creationId xmlns:a16="http://schemas.microsoft.com/office/drawing/2014/main" id="{AEA3615C-ECC7-0860-01F0-B2F1CC5FF231}"/>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46</a:t>
            </a:fld>
            <a:endParaRPr lang="en-US"/>
          </a:p>
        </p:txBody>
      </p:sp>
      <p:sp>
        <p:nvSpPr>
          <p:cNvPr id="6" name="Right Arrow 5">
            <a:extLst>
              <a:ext uri="{FF2B5EF4-FFF2-40B4-BE49-F238E27FC236}">
                <a16:creationId xmlns:a16="http://schemas.microsoft.com/office/drawing/2014/main" id="{55009D0F-E6C6-6DCE-E4BD-1C4E09DFF8B8}"/>
              </a:ext>
            </a:extLst>
          </p:cNvPr>
          <p:cNvSpPr/>
          <p:nvPr/>
        </p:nvSpPr>
        <p:spPr>
          <a:xfrm>
            <a:off x="149902" y="3384756"/>
            <a:ext cx="459698" cy="361014"/>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7" name="Picture 6">
            <a:extLst>
              <a:ext uri="{FF2B5EF4-FFF2-40B4-BE49-F238E27FC236}">
                <a16:creationId xmlns:a16="http://schemas.microsoft.com/office/drawing/2014/main" id="{384E6DB4-5A47-7CFF-8084-DFACC2EE085A}"/>
              </a:ext>
            </a:extLst>
          </p:cNvPr>
          <p:cNvPicPr>
            <a:picLocks noChangeAspect="1"/>
          </p:cNvPicPr>
          <p:nvPr/>
        </p:nvPicPr>
        <p:blipFill>
          <a:blip r:embed="rId2"/>
          <a:stretch>
            <a:fillRect/>
          </a:stretch>
        </p:blipFill>
        <p:spPr>
          <a:xfrm>
            <a:off x="10058400" y="4482703"/>
            <a:ext cx="2133600" cy="2375297"/>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2591A196-F4DC-412A-8EA6-C88CFBCE618E}"/>
                  </a:ext>
                </a:extLst>
              </p14:cNvPr>
              <p14:cNvContentPartPr/>
              <p14:nvPr/>
            </p14:nvContentPartPr>
            <p14:xfrm>
              <a:off x="2523600" y="995760"/>
              <a:ext cx="5134680" cy="1488600"/>
            </p14:xfrm>
          </p:contentPart>
        </mc:Choice>
        <mc:Fallback>
          <p:pic>
            <p:nvPicPr>
              <p:cNvPr id="8" name="Ink 7">
                <a:extLst>
                  <a:ext uri="{FF2B5EF4-FFF2-40B4-BE49-F238E27FC236}">
                    <a16:creationId xmlns:a16="http://schemas.microsoft.com/office/drawing/2014/main" id="{2591A196-F4DC-412A-8EA6-C88CFBCE618E}"/>
                  </a:ext>
                </a:extLst>
              </p:cNvPr>
              <p:cNvPicPr/>
              <p:nvPr/>
            </p:nvPicPr>
            <p:blipFill>
              <a:blip r:embed="rId4"/>
              <a:stretch>
                <a:fillRect/>
              </a:stretch>
            </p:blipFill>
            <p:spPr>
              <a:xfrm>
                <a:off x="2514240" y="986400"/>
                <a:ext cx="5153400" cy="1507320"/>
              </a:xfrm>
              <a:prstGeom prst="rect">
                <a:avLst/>
              </a:prstGeom>
            </p:spPr>
          </p:pic>
        </mc:Fallback>
      </mc:AlternateContent>
    </p:spTree>
    <p:extLst>
      <p:ext uri="{BB962C8B-B14F-4D97-AF65-F5344CB8AC3E}">
        <p14:creationId xmlns:p14="http://schemas.microsoft.com/office/powerpoint/2010/main" val="2211470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E5610-3B54-B9B0-E11F-A292FDA1F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FB326-4C54-3EAA-FB61-EE709C16C663}"/>
              </a:ext>
            </a:extLst>
          </p:cNvPr>
          <p:cNvSpPr>
            <a:spLocks noGrp="1"/>
          </p:cNvSpPr>
          <p:nvPr>
            <p:ph type="title"/>
          </p:nvPr>
        </p:nvSpPr>
        <p:spPr/>
        <p:txBody>
          <a:bodyPr/>
          <a:lstStyle/>
          <a:p>
            <a:r>
              <a:rPr lang="en-US" dirty="0"/>
              <a:t>Q4</a:t>
            </a:r>
          </a:p>
        </p:txBody>
      </p:sp>
      <p:sp>
        <p:nvSpPr>
          <p:cNvPr id="5" name="Content Placeholder 4">
            <a:extLst>
              <a:ext uri="{FF2B5EF4-FFF2-40B4-BE49-F238E27FC236}">
                <a16:creationId xmlns:a16="http://schemas.microsoft.com/office/drawing/2014/main" id="{5A788659-AE34-8D49-7036-C14F6F80B0AF}"/>
              </a:ext>
            </a:extLst>
          </p:cNvPr>
          <p:cNvSpPr>
            <a:spLocks noGrp="1"/>
          </p:cNvSpPr>
          <p:nvPr>
            <p:ph idx="1"/>
          </p:nvPr>
        </p:nvSpPr>
        <p:spPr>
          <a:xfrm>
            <a:off x="609600" y="1342103"/>
            <a:ext cx="10972800" cy="5161936"/>
          </a:xfrm>
        </p:spPr>
        <p:txBody>
          <a:bodyPr vert="horz" lIns="91440" tIns="45720" rIns="91440" bIns="45720" rtlCol="0">
            <a:noAutofit/>
          </a:bodyPr>
          <a:lstStyle/>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Consider the following C code snippet:</a:t>
            </a:r>
            <a:endParaRPr lang="en-SG" sz="1800" b="0" dirty="0">
              <a:effectLst/>
            </a:endParaRPr>
          </a:p>
          <a:p>
            <a:pPr marL="0" indent="0" rtl="0">
              <a:buNone/>
            </a:pPr>
            <a:r>
              <a:rPr lang="en-SG" sz="1800" b="0" i="0" u="none" strike="noStrike" dirty="0">
                <a:solidFill>
                  <a:srgbClr val="188038"/>
                </a:solidFill>
                <a:effectLst/>
                <a:latin typeface="Roboto Mono" pitchFamily="49" charset="0"/>
              </a:rPr>
              <a:t>int main() {</a:t>
            </a:r>
            <a:endParaRPr lang="en-SG" sz="1800" b="0" dirty="0">
              <a:effectLst/>
            </a:endParaRPr>
          </a:p>
          <a:p>
            <a:pPr marL="0" indent="0" rtl="0">
              <a:buNone/>
            </a:pPr>
            <a:r>
              <a:rPr lang="en-SG" sz="1800" b="0" i="0" u="none" strike="noStrike" dirty="0">
                <a:solidFill>
                  <a:srgbClr val="188038"/>
                </a:solidFill>
                <a:effectLst/>
                <a:latin typeface="Roboto Mono" pitchFamily="49" charset="0"/>
              </a:rPr>
              <a:t>  int </a:t>
            </a:r>
            <a:r>
              <a:rPr lang="en-SG" sz="1800" b="0" i="0" u="none" strike="noStrike" dirty="0" err="1">
                <a:solidFill>
                  <a:srgbClr val="188038"/>
                </a:solidFill>
                <a:effectLst/>
                <a:latin typeface="Roboto Mono" pitchFamily="49" charset="0"/>
              </a:rPr>
              <a:t>arr</a:t>
            </a:r>
            <a:r>
              <a:rPr lang="en-SG" sz="1800" b="0" i="0" u="none" strike="noStrike" dirty="0">
                <a:solidFill>
                  <a:srgbClr val="188038"/>
                </a:solidFill>
                <a:effectLst/>
                <a:latin typeface="Roboto Mono" pitchFamily="49" charset="0"/>
              </a:rPr>
              <a:t>[5] = {10, 20, 30, 40, 50};</a:t>
            </a:r>
            <a:endParaRPr lang="en-SG" sz="1800" b="0" dirty="0">
              <a:effectLst/>
            </a:endParaRPr>
          </a:p>
          <a:p>
            <a:pPr marL="0" indent="0" rtl="0">
              <a:buNone/>
            </a:pPr>
            <a:r>
              <a:rPr lang="en-SG" sz="1800" b="0" i="0" u="none" strike="noStrike" dirty="0">
                <a:solidFill>
                  <a:srgbClr val="188038"/>
                </a:solidFill>
                <a:effectLst/>
                <a:latin typeface="Roboto Mono" pitchFamily="49" charset="0"/>
              </a:rPr>
              <a:t>  int *</a:t>
            </a:r>
            <a:r>
              <a:rPr lang="en-SG" sz="1800" b="0" i="0" u="none" strike="noStrike" dirty="0" err="1">
                <a:solidFill>
                  <a:srgbClr val="188038"/>
                </a:solidFill>
                <a:effectLst/>
                <a:latin typeface="Roboto Mono" pitchFamily="49" charset="0"/>
              </a:rPr>
              <a:t>ptr</a:t>
            </a:r>
            <a:r>
              <a:rPr lang="en-SG" sz="1800" b="0" i="0" u="none" strike="noStrike" dirty="0">
                <a:solidFill>
                  <a:srgbClr val="188038"/>
                </a:solidFill>
                <a:effectLst/>
                <a:latin typeface="Roboto Mono" pitchFamily="49" charset="0"/>
              </a:rPr>
              <a:t> = </a:t>
            </a:r>
            <a:r>
              <a:rPr lang="en-SG" sz="1800" b="0" i="0" u="none" strike="noStrike" dirty="0" err="1">
                <a:solidFill>
                  <a:srgbClr val="188038"/>
                </a:solidFill>
                <a:effectLst/>
                <a:latin typeface="Roboto Mono" pitchFamily="49" charset="0"/>
              </a:rPr>
              <a:t>arr</a:t>
            </a:r>
            <a:r>
              <a:rPr lang="en-SG" sz="1800" b="0" i="0" u="none" strike="noStrike" dirty="0">
                <a:solidFill>
                  <a:srgbClr val="188038"/>
                </a:solidFill>
                <a:effectLst/>
                <a:latin typeface="Roboto Mono" pitchFamily="49" charset="0"/>
              </a:rPr>
              <a:t>;  </a:t>
            </a:r>
            <a:endParaRPr lang="en-SG" sz="1800" b="0" dirty="0">
              <a:effectLst/>
            </a:endParaRPr>
          </a:p>
          <a:p>
            <a:pPr marL="0" indent="0" rtl="0">
              <a:buNone/>
            </a:pPr>
            <a:r>
              <a:rPr lang="en-SG" sz="1800" b="0" i="0" u="none" strike="noStrike" dirty="0">
                <a:solidFill>
                  <a:srgbClr val="188038"/>
                </a:solidFill>
                <a:effectLst/>
                <a:latin typeface="Roboto Mono" pitchFamily="49" charset="0"/>
              </a:rPr>
              <a:t>  </a:t>
            </a:r>
            <a:r>
              <a:rPr lang="en-SG" sz="1800" b="0" i="0" u="none" strike="noStrike" dirty="0" err="1">
                <a:solidFill>
                  <a:srgbClr val="188038"/>
                </a:solidFill>
                <a:effectLst/>
                <a:latin typeface="Roboto Mono" pitchFamily="49" charset="0"/>
              </a:rPr>
              <a:t>printf</a:t>
            </a:r>
            <a:r>
              <a:rPr lang="en-SG" sz="1800" b="0" i="0" u="none" strike="noStrike" dirty="0">
                <a:solidFill>
                  <a:srgbClr val="188038"/>
                </a:solidFill>
                <a:effectLst/>
                <a:latin typeface="Roboto Mono" pitchFamily="49" charset="0"/>
              </a:rPr>
              <a:t>("%d\n", *(</a:t>
            </a:r>
            <a:r>
              <a:rPr lang="en-SG" sz="1800" b="0" i="0" u="none" strike="noStrike" dirty="0" err="1">
                <a:solidFill>
                  <a:srgbClr val="188038"/>
                </a:solidFill>
                <a:effectLst/>
                <a:latin typeface="Roboto Mono" pitchFamily="49" charset="0"/>
              </a:rPr>
              <a:t>ptr</a:t>
            </a:r>
            <a:r>
              <a:rPr lang="en-SG" sz="1800" b="0" i="0" u="none" strike="noStrike" dirty="0">
                <a:solidFill>
                  <a:srgbClr val="188038"/>
                </a:solidFill>
                <a:effectLst/>
                <a:latin typeface="Roboto Mono" pitchFamily="49" charset="0"/>
              </a:rPr>
              <a:t> + 6)); </a:t>
            </a:r>
            <a:endParaRPr lang="en-SG" sz="1800" b="0" dirty="0">
              <a:effectLst/>
            </a:endParaRPr>
          </a:p>
          <a:p>
            <a:pPr marL="0" indent="0" rtl="0">
              <a:buNone/>
            </a:pPr>
            <a:r>
              <a:rPr lang="en-SG" sz="1800" b="0" i="0" u="none" strike="noStrike" dirty="0">
                <a:solidFill>
                  <a:srgbClr val="188038"/>
                </a:solidFill>
                <a:effectLst/>
                <a:latin typeface="Roboto Mono" pitchFamily="49" charset="0"/>
              </a:rPr>
              <a:t>  return 0;</a:t>
            </a:r>
            <a:endParaRPr lang="en-SG" sz="1800" b="0" dirty="0">
              <a:effectLst/>
            </a:endParaRPr>
          </a:p>
          <a:p>
            <a:pPr marL="0" indent="0" rtl="0">
              <a:buNone/>
            </a:pPr>
            <a:r>
              <a:rPr lang="en-SG" sz="1800" b="0" i="0" u="none" strike="noStrike" dirty="0">
                <a:solidFill>
                  <a:srgbClr val="188038"/>
                </a:solidFill>
                <a:effectLst/>
                <a:latin typeface="Roboto Mono" pitchFamily="49" charset="0"/>
              </a:rPr>
              <a:t>}</a:t>
            </a:r>
            <a:endParaRPr lang="en-SG" sz="18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What is the most likely outcome of running this code?</a:t>
            </a:r>
            <a:endParaRPr lang="en-SG" sz="1800" b="0" dirty="0">
              <a:effectLst/>
            </a:endParaRPr>
          </a:p>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A) It will print the value 50.</a:t>
            </a:r>
            <a:br>
              <a:rPr lang="en-SG" sz="1800" b="0" i="0" u="none" strike="noStrike" dirty="0">
                <a:solidFill>
                  <a:srgbClr val="000000"/>
                </a:solidFill>
                <a:effectLst/>
                <a:latin typeface="Arial" panose="020B0604020202020204" pitchFamily="34" charset="0"/>
              </a:rPr>
            </a:br>
            <a:r>
              <a:rPr lang="en-SG" sz="1800" b="0" i="0" u="none" strike="noStrike" dirty="0">
                <a:solidFill>
                  <a:srgbClr val="000000"/>
                </a:solidFill>
                <a:effectLst/>
                <a:latin typeface="Arial" panose="020B0604020202020204" pitchFamily="34" charset="0"/>
              </a:rPr>
              <a:t>B) It will print the value 0, as default uninitialized values are 0.</a:t>
            </a:r>
            <a:br>
              <a:rPr lang="en-SG" sz="1800" b="0" i="0" u="none" strike="noStrike" dirty="0">
                <a:solidFill>
                  <a:srgbClr val="000000"/>
                </a:solidFill>
                <a:effectLst/>
                <a:latin typeface="Arial" panose="020B0604020202020204" pitchFamily="34" charset="0"/>
              </a:rPr>
            </a:br>
            <a:r>
              <a:rPr lang="en-SG" sz="1800" b="0" i="0" u="none" strike="noStrike" dirty="0">
                <a:solidFill>
                  <a:srgbClr val="000000"/>
                </a:solidFill>
                <a:effectLst/>
                <a:latin typeface="Arial" panose="020B0604020202020204" pitchFamily="34" charset="0"/>
              </a:rPr>
              <a:t>C) It will produce a segmentation fault or other runtime error due to accessing memory outside the bounds of the array.</a:t>
            </a:r>
            <a:br>
              <a:rPr lang="en-SG" sz="1800" b="0" i="0" u="none" strike="noStrike" dirty="0">
                <a:solidFill>
                  <a:srgbClr val="000000"/>
                </a:solidFill>
                <a:effectLst/>
                <a:latin typeface="Arial" panose="020B0604020202020204" pitchFamily="34" charset="0"/>
              </a:rPr>
            </a:br>
            <a:r>
              <a:rPr lang="en-SG" sz="1800" b="0" i="0" u="none" strike="noStrike" dirty="0">
                <a:solidFill>
                  <a:srgbClr val="000000"/>
                </a:solidFill>
                <a:effectLst/>
                <a:latin typeface="Arial" panose="020B0604020202020204" pitchFamily="34" charset="0"/>
              </a:rPr>
              <a:t>D) It will print the value stored at </a:t>
            </a:r>
            <a:r>
              <a:rPr lang="en-SG" sz="1800" b="0" i="0" u="none" strike="noStrike" dirty="0" err="1">
                <a:solidFill>
                  <a:srgbClr val="188038"/>
                </a:solidFill>
                <a:effectLst/>
                <a:latin typeface="Roboto Mono" pitchFamily="49" charset="0"/>
              </a:rPr>
              <a:t>arr</a:t>
            </a:r>
            <a:r>
              <a:rPr lang="en-SG" sz="1800" b="0" i="0" u="none" strike="noStrike" dirty="0">
                <a:solidFill>
                  <a:srgbClr val="188038"/>
                </a:solidFill>
                <a:effectLst/>
                <a:latin typeface="Roboto Mono" pitchFamily="49" charset="0"/>
              </a:rPr>
              <a:t>[0]</a:t>
            </a:r>
            <a:r>
              <a:rPr lang="en-SG" sz="1800" b="0" i="0" u="none" strike="noStrike" dirty="0">
                <a:solidFill>
                  <a:srgbClr val="000000"/>
                </a:solidFill>
                <a:effectLst/>
                <a:latin typeface="Arial" panose="020B0604020202020204" pitchFamily="34" charset="0"/>
              </a:rPr>
              <a:t> because out-of-bounds accesses wrap around to the start of the array.</a:t>
            </a:r>
            <a:endParaRPr lang="en-SG" sz="1800" b="0" dirty="0">
              <a:effectLst/>
            </a:endParaRPr>
          </a:p>
          <a:p>
            <a:br>
              <a:rPr lang="en-SG" sz="1400" dirty="0"/>
            </a:br>
            <a:endParaRPr lang="en-US" sz="1800" dirty="0"/>
          </a:p>
        </p:txBody>
      </p:sp>
      <p:sp>
        <p:nvSpPr>
          <p:cNvPr id="3" name="Footer Placeholder 2">
            <a:extLst>
              <a:ext uri="{FF2B5EF4-FFF2-40B4-BE49-F238E27FC236}">
                <a16:creationId xmlns:a16="http://schemas.microsoft.com/office/drawing/2014/main" id="{FA7AA662-E98F-8E9E-13B4-5F47B2D8C84D}"/>
              </a:ext>
            </a:extLst>
          </p:cNvPr>
          <p:cNvSpPr>
            <a:spLocks noGrp="1"/>
          </p:cNvSpPr>
          <p:nvPr>
            <p:ph type="ftr" sz="quarter" idx="11"/>
          </p:nvPr>
        </p:nvSpPr>
        <p:spPr/>
        <p:txBody>
          <a:bodyPr/>
          <a:lstStyle/>
          <a:p>
            <a:pPr algn="l">
              <a:defRPr/>
            </a:pPr>
            <a:r>
              <a:rPr lang="fr-FR" dirty="0"/>
              <a:t>CS2100: Recitation-2</a:t>
            </a:r>
            <a:endParaRPr lang="en-US" dirty="0"/>
          </a:p>
        </p:txBody>
      </p:sp>
      <p:sp>
        <p:nvSpPr>
          <p:cNvPr id="4" name="Slide Number Placeholder 3">
            <a:extLst>
              <a:ext uri="{FF2B5EF4-FFF2-40B4-BE49-F238E27FC236}">
                <a16:creationId xmlns:a16="http://schemas.microsoft.com/office/drawing/2014/main" id="{B1564995-0488-858B-A034-F9074C274FB8}"/>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47</a:t>
            </a:fld>
            <a:endParaRPr lang="en-US"/>
          </a:p>
        </p:txBody>
      </p:sp>
      <p:sp>
        <p:nvSpPr>
          <p:cNvPr id="6" name="Right Arrow 5">
            <a:extLst>
              <a:ext uri="{FF2B5EF4-FFF2-40B4-BE49-F238E27FC236}">
                <a16:creationId xmlns:a16="http://schemas.microsoft.com/office/drawing/2014/main" id="{541B5CA2-C40B-5F70-8431-8AF46F73F7FA}"/>
              </a:ext>
            </a:extLst>
          </p:cNvPr>
          <p:cNvSpPr/>
          <p:nvPr/>
        </p:nvSpPr>
        <p:spPr>
          <a:xfrm>
            <a:off x="149902" y="5073767"/>
            <a:ext cx="459698" cy="361014"/>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7" name="Picture 6">
            <a:extLst>
              <a:ext uri="{FF2B5EF4-FFF2-40B4-BE49-F238E27FC236}">
                <a16:creationId xmlns:a16="http://schemas.microsoft.com/office/drawing/2014/main" id="{3D0570B2-E3BF-9399-B5F7-C7902A69F004}"/>
              </a:ext>
            </a:extLst>
          </p:cNvPr>
          <p:cNvPicPr>
            <a:picLocks noChangeAspect="1"/>
          </p:cNvPicPr>
          <p:nvPr/>
        </p:nvPicPr>
        <p:blipFill>
          <a:blip r:embed="rId2"/>
          <a:stretch>
            <a:fillRect/>
          </a:stretch>
        </p:blipFill>
        <p:spPr>
          <a:xfrm>
            <a:off x="10058400" y="413840"/>
            <a:ext cx="2133600" cy="2375297"/>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C4CD4D3E-F878-4319-9132-63D131B53B96}"/>
                  </a:ext>
                </a:extLst>
              </p14:cNvPr>
              <p14:cNvContentPartPr/>
              <p14:nvPr/>
            </p14:nvContentPartPr>
            <p14:xfrm>
              <a:off x="2693880" y="1711800"/>
              <a:ext cx="7410960" cy="3740040"/>
            </p14:xfrm>
          </p:contentPart>
        </mc:Choice>
        <mc:Fallback>
          <p:pic>
            <p:nvPicPr>
              <p:cNvPr id="8" name="Ink 7">
                <a:extLst>
                  <a:ext uri="{FF2B5EF4-FFF2-40B4-BE49-F238E27FC236}">
                    <a16:creationId xmlns:a16="http://schemas.microsoft.com/office/drawing/2014/main" id="{C4CD4D3E-F878-4319-9132-63D131B53B96}"/>
                  </a:ext>
                </a:extLst>
              </p:cNvPr>
              <p:cNvPicPr/>
              <p:nvPr/>
            </p:nvPicPr>
            <p:blipFill>
              <a:blip r:embed="rId4"/>
              <a:stretch>
                <a:fillRect/>
              </a:stretch>
            </p:blipFill>
            <p:spPr>
              <a:xfrm>
                <a:off x="2684520" y="1702440"/>
                <a:ext cx="7429680" cy="3758760"/>
              </a:xfrm>
              <a:prstGeom prst="rect">
                <a:avLst/>
              </a:prstGeom>
            </p:spPr>
          </p:pic>
        </mc:Fallback>
      </mc:AlternateContent>
    </p:spTree>
    <p:extLst>
      <p:ext uri="{BB962C8B-B14F-4D97-AF65-F5344CB8AC3E}">
        <p14:creationId xmlns:p14="http://schemas.microsoft.com/office/powerpoint/2010/main" val="2347143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238EF-A967-F25E-4372-5E9ECFB79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FD781C-B453-FFEB-CC79-32057346707A}"/>
              </a:ext>
            </a:extLst>
          </p:cNvPr>
          <p:cNvSpPr>
            <a:spLocks noGrp="1"/>
          </p:cNvSpPr>
          <p:nvPr>
            <p:ph type="title"/>
          </p:nvPr>
        </p:nvSpPr>
        <p:spPr/>
        <p:txBody>
          <a:bodyPr/>
          <a:lstStyle/>
          <a:p>
            <a:r>
              <a:rPr lang="en-US" dirty="0"/>
              <a:t>Q5</a:t>
            </a:r>
          </a:p>
        </p:txBody>
      </p:sp>
      <p:sp>
        <p:nvSpPr>
          <p:cNvPr id="5" name="Content Placeholder 4">
            <a:extLst>
              <a:ext uri="{FF2B5EF4-FFF2-40B4-BE49-F238E27FC236}">
                <a16:creationId xmlns:a16="http://schemas.microsoft.com/office/drawing/2014/main" id="{9878D07C-309C-0BB1-6866-6E9A8BC7FA4D}"/>
              </a:ext>
            </a:extLst>
          </p:cNvPr>
          <p:cNvSpPr>
            <a:spLocks noGrp="1"/>
          </p:cNvSpPr>
          <p:nvPr>
            <p:ph idx="1"/>
          </p:nvPr>
        </p:nvSpPr>
        <p:spPr>
          <a:xfrm>
            <a:off x="609600" y="1342103"/>
            <a:ext cx="10972800" cy="5161936"/>
          </a:xfrm>
        </p:spPr>
        <p:txBody>
          <a:bodyPr vert="horz" lIns="91440" tIns="45720" rIns="91440" bIns="45720" rtlCol="0">
            <a:noAutofit/>
          </a:bodyPr>
          <a:lstStyle/>
          <a:p>
            <a:pPr marL="0" indent="0" rtl="0">
              <a:spcBef>
                <a:spcPts val="1200"/>
              </a:spcBef>
              <a:spcAft>
                <a:spcPts val="1200"/>
              </a:spcAft>
              <a:buNone/>
            </a:pPr>
            <a:r>
              <a:rPr lang="en-SG" sz="1800" b="0" i="0" u="none" strike="noStrike" dirty="0">
                <a:solidFill>
                  <a:srgbClr val="000000"/>
                </a:solidFill>
                <a:effectLst/>
                <a:latin typeface="Arial" panose="020B0604020202020204" pitchFamily="34" charset="0"/>
              </a:rPr>
              <a:t>In a 32-bit system using 2's complement notation, how is the value </a:t>
            </a:r>
            <a:r>
              <a:rPr lang="en-SG" sz="1800" b="1" i="0" u="none" strike="noStrike" dirty="0">
                <a:solidFill>
                  <a:srgbClr val="188038"/>
                </a:solidFill>
                <a:effectLst/>
                <a:latin typeface="Roboto Mono" pitchFamily="49" charset="0"/>
              </a:rPr>
              <a:t>-5</a:t>
            </a:r>
            <a:r>
              <a:rPr lang="en-SG" sz="1800" b="0" i="0" u="none" strike="noStrike" dirty="0">
                <a:solidFill>
                  <a:srgbClr val="000000"/>
                </a:solidFill>
                <a:effectLst/>
                <a:latin typeface="Arial" panose="020B0604020202020204" pitchFamily="34" charset="0"/>
              </a:rPr>
              <a:t> represented in memory? Select the correct hexadecimal representation:</a:t>
            </a:r>
            <a:endParaRPr lang="en-SG" sz="1800" b="0" dirty="0">
              <a:effectLst/>
            </a:endParaRPr>
          </a:p>
          <a:p>
            <a:pPr marL="0" indent="0" rtl="0">
              <a:spcBef>
                <a:spcPts val="1200"/>
              </a:spcBef>
              <a:spcAft>
                <a:spcPts val="1200"/>
              </a:spcAft>
              <a:buNone/>
            </a:pPr>
            <a:r>
              <a:rPr lang="en-SG" sz="1800" b="1" i="0" u="none" strike="noStrike" dirty="0">
                <a:solidFill>
                  <a:srgbClr val="000000"/>
                </a:solidFill>
                <a:effectLst/>
                <a:latin typeface="Arial" panose="020B0604020202020204" pitchFamily="34" charset="0"/>
              </a:rPr>
              <a:t>Options: </a:t>
            </a:r>
          </a:p>
          <a:p>
            <a:pPr marL="0" indent="0" rtl="0">
              <a:spcBef>
                <a:spcPts val="1200"/>
              </a:spcBef>
              <a:spcAft>
                <a:spcPts val="1200"/>
              </a:spcAft>
              <a:buNone/>
            </a:pPr>
            <a:r>
              <a:rPr lang="en-SG" sz="1800" b="1" i="0" u="none" strike="noStrike" dirty="0">
                <a:solidFill>
                  <a:srgbClr val="000000"/>
                </a:solidFill>
                <a:effectLst/>
                <a:latin typeface="Arial" panose="020B0604020202020204" pitchFamily="34" charset="0"/>
              </a:rPr>
              <a:t>A) </a:t>
            </a:r>
            <a:r>
              <a:rPr lang="en-SG" sz="1800" b="1" i="0" u="none" strike="noStrike" dirty="0">
                <a:solidFill>
                  <a:srgbClr val="188038"/>
                </a:solidFill>
                <a:effectLst/>
                <a:latin typeface="Roboto Mono" pitchFamily="49" charset="0"/>
              </a:rPr>
              <a:t>0xFFFFFFF5</a:t>
            </a:r>
            <a:r>
              <a:rPr lang="en-SG" sz="1800" b="1" i="0" u="none" strike="noStrike" dirty="0">
                <a:solidFill>
                  <a:srgbClr val="000000"/>
                </a:solidFill>
                <a:effectLst/>
                <a:latin typeface="Arial" panose="020B0604020202020204" pitchFamily="34" charset="0"/>
              </a:rPr>
              <a:t> </a:t>
            </a:r>
          </a:p>
          <a:p>
            <a:pPr marL="0" indent="0" rtl="0">
              <a:spcBef>
                <a:spcPts val="1200"/>
              </a:spcBef>
              <a:spcAft>
                <a:spcPts val="1200"/>
              </a:spcAft>
              <a:buNone/>
            </a:pPr>
            <a:r>
              <a:rPr lang="en-SG" sz="1800" b="1" i="0" u="none" strike="noStrike" dirty="0">
                <a:solidFill>
                  <a:srgbClr val="000000"/>
                </a:solidFill>
                <a:effectLst/>
                <a:latin typeface="Arial" panose="020B0604020202020204" pitchFamily="34" charset="0"/>
              </a:rPr>
              <a:t>B) </a:t>
            </a:r>
            <a:r>
              <a:rPr lang="en-SG" sz="1800" b="1" i="0" u="none" strike="noStrike" dirty="0">
                <a:solidFill>
                  <a:srgbClr val="188038"/>
                </a:solidFill>
                <a:effectLst/>
                <a:latin typeface="Roboto Mono" pitchFamily="49" charset="0"/>
              </a:rPr>
              <a:t>0x000000FB</a:t>
            </a:r>
            <a:r>
              <a:rPr lang="en-SG" sz="1800" b="1" i="0" u="none" strike="noStrike" dirty="0">
                <a:solidFill>
                  <a:srgbClr val="000000"/>
                </a:solidFill>
                <a:effectLst/>
                <a:latin typeface="Arial" panose="020B0604020202020204" pitchFamily="34" charset="0"/>
              </a:rPr>
              <a:t> </a:t>
            </a:r>
          </a:p>
          <a:p>
            <a:pPr marL="0" indent="0" rtl="0">
              <a:spcBef>
                <a:spcPts val="1200"/>
              </a:spcBef>
              <a:spcAft>
                <a:spcPts val="1200"/>
              </a:spcAft>
              <a:buNone/>
            </a:pPr>
            <a:r>
              <a:rPr lang="en-SG" sz="1800" b="1" i="0" u="none" strike="noStrike" dirty="0">
                <a:solidFill>
                  <a:srgbClr val="000000"/>
                </a:solidFill>
                <a:effectLst/>
                <a:latin typeface="Arial" panose="020B0604020202020204" pitchFamily="34" charset="0"/>
              </a:rPr>
              <a:t>C) </a:t>
            </a:r>
            <a:r>
              <a:rPr lang="en-SG" sz="1800" b="1" i="0" u="none" strike="noStrike" dirty="0">
                <a:solidFill>
                  <a:srgbClr val="188038"/>
                </a:solidFill>
                <a:effectLst/>
                <a:latin typeface="Roboto Mono" pitchFamily="49" charset="0"/>
              </a:rPr>
              <a:t>0x00000005</a:t>
            </a:r>
            <a:r>
              <a:rPr lang="en-SG" sz="1800" b="1" i="0" u="none" strike="noStrike" dirty="0">
                <a:solidFill>
                  <a:srgbClr val="000000"/>
                </a:solidFill>
                <a:effectLst/>
                <a:latin typeface="Arial" panose="020B0604020202020204" pitchFamily="34" charset="0"/>
              </a:rPr>
              <a:t> </a:t>
            </a:r>
          </a:p>
          <a:p>
            <a:pPr marL="0" indent="0" rtl="0">
              <a:spcBef>
                <a:spcPts val="1200"/>
              </a:spcBef>
              <a:spcAft>
                <a:spcPts val="1200"/>
              </a:spcAft>
              <a:buNone/>
            </a:pPr>
            <a:r>
              <a:rPr lang="en-SG" sz="1800" b="1" i="0" u="none" strike="noStrike" dirty="0">
                <a:solidFill>
                  <a:srgbClr val="000000"/>
                </a:solidFill>
                <a:effectLst/>
                <a:latin typeface="Arial" panose="020B0604020202020204" pitchFamily="34" charset="0"/>
              </a:rPr>
              <a:t>D) </a:t>
            </a:r>
            <a:r>
              <a:rPr lang="en-SG" sz="1800" b="1" i="0" u="none" strike="noStrike" dirty="0">
                <a:solidFill>
                  <a:srgbClr val="188038"/>
                </a:solidFill>
                <a:effectLst/>
                <a:latin typeface="Roboto Mono" pitchFamily="49" charset="0"/>
              </a:rPr>
              <a:t>0xFFFFFFFB</a:t>
            </a:r>
            <a:endParaRPr lang="en-SG" sz="1800" b="1" dirty="0">
              <a:effectLst/>
            </a:endParaRPr>
          </a:p>
          <a:p>
            <a:pPr marL="0" indent="0" rtl="0">
              <a:spcBef>
                <a:spcPts val="1200"/>
              </a:spcBef>
              <a:spcAft>
                <a:spcPts val="1200"/>
              </a:spcAft>
              <a:buNone/>
            </a:pPr>
            <a:br>
              <a:rPr lang="en-SG" sz="1800" dirty="0"/>
            </a:br>
            <a:endParaRPr lang="en-US" sz="1800" dirty="0"/>
          </a:p>
        </p:txBody>
      </p:sp>
      <p:sp>
        <p:nvSpPr>
          <p:cNvPr id="3" name="Footer Placeholder 2">
            <a:extLst>
              <a:ext uri="{FF2B5EF4-FFF2-40B4-BE49-F238E27FC236}">
                <a16:creationId xmlns:a16="http://schemas.microsoft.com/office/drawing/2014/main" id="{75981CC1-8BD3-E72F-4434-5F4177A50350}"/>
              </a:ext>
            </a:extLst>
          </p:cNvPr>
          <p:cNvSpPr>
            <a:spLocks noGrp="1"/>
          </p:cNvSpPr>
          <p:nvPr>
            <p:ph type="ftr" sz="quarter" idx="11"/>
          </p:nvPr>
        </p:nvSpPr>
        <p:spPr/>
        <p:txBody>
          <a:bodyPr/>
          <a:lstStyle/>
          <a:p>
            <a:pPr algn="l">
              <a:defRPr/>
            </a:pPr>
            <a:r>
              <a:rPr lang="fr-FR" dirty="0"/>
              <a:t>CS2100: Recitation-2</a:t>
            </a:r>
            <a:endParaRPr lang="en-US" dirty="0"/>
          </a:p>
        </p:txBody>
      </p:sp>
      <p:sp>
        <p:nvSpPr>
          <p:cNvPr id="4" name="Slide Number Placeholder 3">
            <a:extLst>
              <a:ext uri="{FF2B5EF4-FFF2-40B4-BE49-F238E27FC236}">
                <a16:creationId xmlns:a16="http://schemas.microsoft.com/office/drawing/2014/main" id="{51A17F2E-3395-ACA8-9171-CBAF1B878EFD}"/>
              </a:ext>
            </a:extLst>
          </p:cNvPr>
          <p:cNvSpPr>
            <a:spLocks noGrp="1"/>
          </p:cNvSpPr>
          <p:nvPr>
            <p:ph type="sldNum" sz="quarter" idx="12"/>
          </p:nvPr>
        </p:nvSpPr>
        <p:spPr/>
        <p:txBody>
          <a:bodyPr/>
          <a:lstStyle/>
          <a:p>
            <a:pPr>
              <a:defRPr/>
            </a:pPr>
            <a:r>
              <a:rPr lang="en-US"/>
              <a:t>1 - </a:t>
            </a:r>
            <a:fld id="{2E4790E1-2590-4AEE-892D-AB46A7688113}" type="slidenum">
              <a:rPr lang="en-US" smtClean="0"/>
              <a:pPr>
                <a:defRPr/>
              </a:pPr>
              <a:t>48</a:t>
            </a:fld>
            <a:endParaRPr lang="en-US"/>
          </a:p>
        </p:txBody>
      </p:sp>
      <p:sp>
        <p:nvSpPr>
          <p:cNvPr id="6" name="Right Arrow 5">
            <a:extLst>
              <a:ext uri="{FF2B5EF4-FFF2-40B4-BE49-F238E27FC236}">
                <a16:creationId xmlns:a16="http://schemas.microsoft.com/office/drawing/2014/main" id="{D8F80C85-AF7E-D7B8-0788-6C91C0532CDE}"/>
              </a:ext>
            </a:extLst>
          </p:cNvPr>
          <p:cNvSpPr/>
          <p:nvPr/>
        </p:nvSpPr>
        <p:spPr>
          <a:xfrm>
            <a:off x="149902" y="4520382"/>
            <a:ext cx="459698" cy="361014"/>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7" name="Picture 6">
            <a:extLst>
              <a:ext uri="{FF2B5EF4-FFF2-40B4-BE49-F238E27FC236}">
                <a16:creationId xmlns:a16="http://schemas.microsoft.com/office/drawing/2014/main" id="{19F33C2F-C6E4-5518-F25A-D8D8C77FF104}"/>
              </a:ext>
            </a:extLst>
          </p:cNvPr>
          <p:cNvPicPr>
            <a:picLocks noChangeAspect="1"/>
          </p:cNvPicPr>
          <p:nvPr/>
        </p:nvPicPr>
        <p:blipFill>
          <a:blip r:embed="rId3"/>
          <a:stretch>
            <a:fillRect/>
          </a:stretch>
        </p:blipFill>
        <p:spPr>
          <a:xfrm>
            <a:off x="10058400" y="4328248"/>
            <a:ext cx="2133600" cy="2375297"/>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D211F3AD-B3E3-4902-83AF-B4712CC74C94}"/>
                  </a:ext>
                </a:extLst>
              </p14:cNvPr>
              <p14:cNvContentPartPr/>
              <p14:nvPr/>
            </p14:nvContentPartPr>
            <p14:xfrm>
              <a:off x="3554280" y="1202760"/>
              <a:ext cx="5224320" cy="4577040"/>
            </p14:xfrm>
          </p:contentPart>
        </mc:Choice>
        <mc:Fallback>
          <p:pic>
            <p:nvPicPr>
              <p:cNvPr id="8" name="Ink 7">
                <a:extLst>
                  <a:ext uri="{FF2B5EF4-FFF2-40B4-BE49-F238E27FC236}">
                    <a16:creationId xmlns:a16="http://schemas.microsoft.com/office/drawing/2014/main" id="{D211F3AD-B3E3-4902-83AF-B4712CC74C94}"/>
                  </a:ext>
                </a:extLst>
              </p:cNvPr>
              <p:cNvPicPr/>
              <p:nvPr/>
            </p:nvPicPr>
            <p:blipFill>
              <a:blip r:embed="rId5"/>
              <a:stretch>
                <a:fillRect/>
              </a:stretch>
            </p:blipFill>
            <p:spPr>
              <a:xfrm>
                <a:off x="3544920" y="1193400"/>
                <a:ext cx="5243040" cy="4595760"/>
              </a:xfrm>
              <a:prstGeom prst="rect">
                <a:avLst/>
              </a:prstGeom>
            </p:spPr>
          </p:pic>
        </mc:Fallback>
      </mc:AlternateContent>
    </p:spTree>
    <p:extLst>
      <p:ext uri="{BB962C8B-B14F-4D97-AF65-F5344CB8AC3E}">
        <p14:creationId xmlns:p14="http://schemas.microsoft.com/office/powerpoint/2010/main" val="272484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EB6D-7377-8B10-74CF-3C674DA6565D}"/>
            </a:ext>
          </a:extLst>
        </p:cNvPr>
        <p:cNvGrpSpPr/>
        <p:nvPr/>
      </p:nvGrpSpPr>
      <p:grpSpPr>
        <a:xfrm>
          <a:off x="0" y="0"/>
          <a:ext cx="0" cy="0"/>
          <a:chOff x="0" y="0"/>
          <a:chExt cx="0" cy="0"/>
        </a:xfrm>
      </p:grpSpPr>
      <p:sp>
        <p:nvSpPr>
          <p:cNvPr id="61442" name="Rectangle 2">
            <a:extLst>
              <a:ext uri="{FF2B5EF4-FFF2-40B4-BE49-F238E27FC236}">
                <a16:creationId xmlns:a16="http://schemas.microsoft.com/office/drawing/2014/main" id="{861592A3-211F-7AC5-1D5E-CD318B441E42}"/>
              </a:ext>
            </a:extLst>
          </p:cNvPr>
          <p:cNvSpPr>
            <a:spLocks noGrp="1" noChangeArrowheads="1"/>
          </p:cNvSpPr>
          <p:nvPr>
            <p:ph type="title"/>
          </p:nvPr>
        </p:nvSpPr>
        <p:spPr>
          <a:xfrm>
            <a:off x="2697164" y="2964100"/>
            <a:ext cx="6751637" cy="1143000"/>
          </a:xfrm>
        </p:spPr>
        <p:txBody>
          <a:bodyPr/>
          <a:lstStyle/>
          <a:p>
            <a:pPr algn="ctr" eaLnBrk="1" hangingPunct="1"/>
            <a:r>
              <a:rPr lang="en-GB">
                <a:solidFill>
                  <a:srgbClr val="9933FF"/>
                </a:solidFill>
                <a:latin typeface="+mn-lt"/>
              </a:rPr>
              <a:t>End of File</a:t>
            </a:r>
          </a:p>
        </p:txBody>
      </p:sp>
      <p:sp>
        <p:nvSpPr>
          <p:cNvPr id="3" name="[Slide Number Placeholder 8]">
            <a:extLst>
              <a:ext uri="{FF2B5EF4-FFF2-40B4-BE49-F238E27FC236}">
                <a16:creationId xmlns:a16="http://schemas.microsoft.com/office/drawing/2014/main" id="{E9965FD5-EFFF-0ED5-7CC5-086929D1FB4F}"/>
              </a:ext>
            </a:extLst>
          </p:cNvPr>
          <p:cNvSpPr>
            <a:spLocks noGrp="1"/>
          </p:cNvSpPr>
          <p:nvPr>
            <p:ph type="ftr" sz="quarter" idx="11"/>
          </p:nvPr>
        </p:nvSpPr>
        <p:spPr>
          <a:xfrm>
            <a:off x="4953000" y="18288"/>
            <a:ext cx="4114800" cy="329184"/>
          </a:xfrm>
          <a:noFill/>
        </p:spPr>
        <p:txBody>
          <a:bodyPr/>
          <a:lstStyle/>
          <a:p>
            <a:pPr algn="l"/>
            <a:r>
              <a:rPr lang="fr-FR"/>
              <a:t>CS2100: Recitation-2</a:t>
            </a:r>
            <a:endParaRPr lang="en-US"/>
          </a:p>
        </p:txBody>
      </p:sp>
      <p:sp>
        <p:nvSpPr>
          <p:cNvPr id="6" name="Slide Number Placeholder 6">
            <a:extLst>
              <a:ext uri="{FF2B5EF4-FFF2-40B4-BE49-F238E27FC236}">
                <a16:creationId xmlns:a16="http://schemas.microsoft.com/office/drawing/2014/main" id="{CF5421F7-CD19-B849-CACA-10015467E708}"/>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49</a:t>
            </a:fld>
            <a:endParaRPr/>
          </a:p>
        </p:txBody>
      </p:sp>
    </p:spTree>
    <p:extLst>
      <p:ext uri="{BB962C8B-B14F-4D97-AF65-F5344CB8AC3E}">
        <p14:creationId xmlns:p14="http://schemas.microsoft.com/office/powerpoint/2010/main" val="14114026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Footer Placeholder 8"/>
          <p:cNvSpPr>
            <a:spLocks noGrp="1"/>
          </p:cNvSpPr>
          <p:nvPr>
            <p:ph type="ftr" sz="quarter" idx="11"/>
          </p:nvPr>
        </p:nvSpPr>
        <p:spPr>
          <a:noFill/>
        </p:spPr>
        <p:txBody>
          <a:bodyPr/>
          <a:lstStyle/>
          <a:p>
            <a:pPr algn="l"/>
            <a:r>
              <a:rPr lang="en-SG"/>
              <a:t>Lecture #4: Pointers and Functions</a:t>
            </a:r>
            <a:endParaRPr lang="en-US"/>
          </a:p>
        </p:txBody>
      </p:sp>
      <p:sp>
        <p:nvSpPr>
          <p:cNvPr id="21" name="[Date Placeholder 3]"/>
          <p:cNvSpPr>
            <a:spLocks noGrp="1"/>
          </p:cNvSpPr>
          <p:nvPr>
            <p:ph type="dt" sz="half" idx="10"/>
          </p:nvPr>
        </p:nvSpPr>
        <p:spPr>
          <a:xfrm>
            <a:off x="1981200" y="18288"/>
            <a:ext cx="2895600" cy="329184"/>
          </a:xfrm>
        </p:spPr>
        <p:txBody>
          <a:bodyPr/>
          <a:lstStyle/>
          <a:p>
            <a:pPr>
              <a:defRPr/>
            </a:pPr>
            <a:r>
              <a:rPr lang="en-US"/>
              <a:t>Aaron Tan, NUS</a:t>
            </a:r>
          </a:p>
        </p:txBody>
      </p:sp>
      <p:sp>
        <p:nvSpPr>
          <p:cNvPr id="11" name="TextBox 10">
            <a:extLst>
              <a:ext uri="{FF2B5EF4-FFF2-40B4-BE49-F238E27FC236}">
                <a16:creationId xmlns:a16="http://schemas.microsoft.com/office/drawing/2014/main" id="{1248BEBB-8CA1-4054-A38D-C28888EEEA8B}"/>
              </a:ext>
            </a:extLst>
          </p:cNvPr>
          <p:cNvSpPr txBox="1"/>
          <p:nvPr/>
        </p:nvSpPr>
        <p:spPr>
          <a:xfrm>
            <a:off x="1981200" y="587829"/>
            <a:ext cx="8229600" cy="646331"/>
          </a:xfrm>
          <a:prstGeom prst="rect">
            <a:avLst/>
          </a:prstGeom>
          <a:noFill/>
        </p:spPr>
        <p:txBody>
          <a:bodyPr wrap="square" rtlCol="0">
            <a:spAutoFit/>
          </a:bodyPr>
          <a:lstStyle/>
          <a:p>
            <a:r>
              <a:rPr lang="en-SG" sz="3600">
                <a:solidFill>
                  <a:srgbClr val="0000FF"/>
                </a:solidFill>
                <a:latin typeface="+mn-lt"/>
              </a:rPr>
              <a:t>1. Pointers (3/3)</a:t>
            </a:r>
            <a:endParaRPr lang="en-US" sz="3600">
              <a:solidFill>
                <a:srgbClr val="C00000"/>
              </a:solidFill>
              <a:latin typeface="+mn-lt"/>
            </a:endParaRPr>
          </a:p>
        </p:txBody>
      </p:sp>
      <p:sp>
        <p:nvSpPr>
          <p:cNvPr id="14" name="Slide Number Placeholder 6">
            <a:extLst>
              <a:ext uri="{FF2B5EF4-FFF2-40B4-BE49-F238E27FC236}">
                <a16:creationId xmlns:a16="http://schemas.microsoft.com/office/drawing/2014/main" id="{0689B3D1-208D-496C-8995-36CD229E6D79}"/>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5</a:t>
            </a:fld>
            <a:endParaRPr/>
          </a:p>
        </p:txBody>
      </p:sp>
      <p:sp>
        <p:nvSpPr>
          <p:cNvPr id="3" name="TextBox 2">
            <a:extLst>
              <a:ext uri="{FF2B5EF4-FFF2-40B4-BE49-F238E27FC236}">
                <a16:creationId xmlns:a16="http://schemas.microsoft.com/office/drawing/2014/main" id="{8B35D63D-03D4-4BB9-B3A5-A7D84FCB124B}"/>
              </a:ext>
            </a:extLst>
          </p:cNvPr>
          <p:cNvSpPr txBox="1"/>
          <p:nvPr/>
        </p:nvSpPr>
        <p:spPr>
          <a:xfrm>
            <a:off x="1981200" y="1383958"/>
            <a:ext cx="8143103" cy="830997"/>
          </a:xfrm>
          <a:prstGeom prst="rect">
            <a:avLst/>
          </a:prstGeom>
          <a:noFill/>
        </p:spPr>
        <p:txBody>
          <a:bodyPr wrap="square" rtlCol="0">
            <a:spAutoFit/>
          </a:bodyPr>
          <a:lstStyle/>
          <a:p>
            <a:pPr marL="285750" indent="-285750">
              <a:spcBef>
                <a:spcPts val="600"/>
              </a:spcBef>
              <a:buClr>
                <a:schemeClr val="bg1">
                  <a:lumMod val="50000"/>
                </a:schemeClr>
              </a:buClr>
              <a:buFont typeface="Wingdings" panose="05000000000000000000" pitchFamily="2" charset="2"/>
              <a:buChar char="§"/>
            </a:pPr>
            <a:r>
              <a:rPr lang="en-US" sz="2400">
                <a:latin typeface="Arial" pitchFamily="34" charset="0"/>
                <a:cs typeface="Arial" pitchFamily="34" charset="0"/>
              </a:rPr>
              <a:t>You may refer to the address of a variable by using the </a:t>
            </a:r>
            <a:r>
              <a:rPr lang="en-US" sz="2400">
                <a:solidFill>
                  <a:srgbClr val="C00000"/>
                </a:solidFill>
                <a:latin typeface="Arial" pitchFamily="34" charset="0"/>
                <a:cs typeface="Arial" pitchFamily="34" charset="0"/>
              </a:rPr>
              <a:t>address operator</a:t>
            </a:r>
            <a:r>
              <a:rPr lang="en-US" sz="2400">
                <a:latin typeface="Arial" pitchFamily="34" charset="0"/>
                <a:cs typeface="Arial" pitchFamily="34" charset="0"/>
              </a:rPr>
              <a:t> </a:t>
            </a:r>
            <a:r>
              <a:rPr lang="en-US" sz="2400">
                <a:solidFill>
                  <a:srgbClr val="C00000"/>
                </a:solidFill>
                <a:latin typeface="Arial" pitchFamily="34" charset="0"/>
                <a:cs typeface="Arial" pitchFamily="34" charset="0"/>
              </a:rPr>
              <a:t>&amp; </a:t>
            </a:r>
            <a:r>
              <a:rPr lang="en-US" sz="2400">
                <a:latin typeface="Arial" pitchFamily="34" charset="0"/>
                <a:cs typeface="Arial" pitchFamily="34" charset="0"/>
              </a:rPr>
              <a:t>(ampersand)</a:t>
            </a:r>
            <a:endParaRPr lang="en-SG" sz="2400"/>
          </a:p>
        </p:txBody>
      </p:sp>
      <p:sp>
        <p:nvSpPr>
          <p:cNvPr id="25" name="Content Placeholder 1">
            <a:extLst>
              <a:ext uri="{FF2B5EF4-FFF2-40B4-BE49-F238E27FC236}">
                <a16:creationId xmlns:a16="http://schemas.microsoft.com/office/drawing/2014/main" id="{A413D7C6-B17B-4FC9-B08D-CE0E047FE85A}"/>
              </a:ext>
            </a:extLst>
          </p:cNvPr>
          <p:cNvSpPr txBox="1">
            <a:spLocks/>
          </p:cNvSpPr>
          <p:nvPr/>
        </p:nvSpPr>
        <p:spPr>
          <a:xfrm>
            <a:off x="1981199" y="3742023"/>
            <a:ext cx="8334704" cy="256418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52425" indent="-352425" fontAlgn="auto">
              <a:spcBef>
                <a:spcPts val="600"/>
              </a:spcBef>
              <a:spcAft>
                <a:spcPts val="0"/>
              </a:spcAft>
              <a:buClr>
                <a:schemeClr val="bg1">
                  <a:lumMod val="50000"/>
                </a:schemeClr>
              </a:buClr>
              <a:buSzPct val="100000"/>
              <a:buFont typeface="Wingdings" panose="05000000000000000000" pitchFamily="2" charset="2"/>
              <a:buChar char="§"/>
            </a:pPr>
            <a:r>
              <a:rPr lang="en-US">
                <a:solidFill>
                  <a:srgbClr val="C00000"/>
                </a:solidFill>
                <a:latin typeface="Arial" pitchFamily="34" charset="0"/>
                <a:cs typeface="Arial" pitchFamily="34" charset="0"/>
              </a:rPr>
              <a:t>%p </a:t>
            </a:r>
            <a:r>
              <a:rPr lang="en-US">
                <a:latin typeface="Arial" pitchFamily="34" charset="0"/>
                <a:cs typeface="Arial" pitchFamily="34" charset="0"/>
              </a:rPr>
              <a:t>is used as the format specifier for addresses</a:t>
            </a:r>
          </a:p>
          <a:p>
            <a:pPr marL="352425" indent="-352425" fontAlgn="auto">
              <a:spcBef>
                <a:spcPts val="600"/>
              </a:spcBef>
              <a:spcAft>
                <a:spcPts val="0"/>
              </a:spcAft>
              <a:buClr>
                <a:schemeClr val="bg1">
                  <a:lumMod val="50000"/>
                </a:schemeClr>
              </a:buClr>
              <a:buSzPct val="100000"/>
              <a:buFont typeface="Wingdings" panose="05000000000000000000" pitchFamily="2" charset="2"/>
              <a:buChar char="§"/>
            </a:pPr>
            <a:r>
              <a:rPr lang="en-US">
                <a:latin typeface="Arial" pitchFamily="34" charset="0"/>
                <a:cs typeface="Arial" pitchFamily="34" charset="0"/>
              </a:rPr>
              <a:t>Addresses are printed out in </a:t>
            </a:r>
            <a:r>
              <a:rPr lang="en-US">
                <a:solidFill>
                  <a:srgbClr val="0000FF"/>
                </a:solidFill>
                <a:latin typeface="Arial" pitchFamily="34" charset="0"/>
                <a:cs typeface="Arial" pitchFamily="34" charset="0"/>
              </a:rPr>
              <a:t>hexadecimal</a:t>
            </a:r>
            <a:r>
              <a:rPr lang="en-US">
                <a:latin typeface="Arial" pitchFamily="34" charset="0"/>
                <a:cs typeface="Arial" pitchFamily="34" charset="0"/>
              </a:rPr>
              <a:t> (base 16) format</a:t>
            </a:r>
          </a:p>
          <a:p>
            <a:pPr marL="352425" indent="-352425" fontAlgn="auto">
              <a:spcBef>
                <a:spcPts val="600"/>
              </a:spcBef>
              <a:spcAft>
                <a:spcPts val="0"/>
              </a:spcAft>
              <a:buClr>
                <a:schemeClr val="bg1">
                  <a:lumMod val="50000"/>
                </a:schemeClr>
              </a:buClr>
              <a:buSzPct val="100000"/>
              <a:buFont typeface="Wingdings" panose="05000000000000000000" pitchFamily="2" charset="2"/>
              <a:buChar char="§"/>
            </a:pPr>
            <a:r>
              <a:rPr lang="en-US">
                <a:latin typeface="Arial" pitchFamily="34" charset="0"/>
                <a:cs typeface="Arial" pitchFamily="34" charset="0"/>
              </a:rPr>
              <a:t>The address of a variable </a:t>
            </a:r>
            <a:r>
              <a:rPr lang="en-US" u="sng">
                <a:latin typeface="Arial" pitchFamily="34" charset="0"/>
                <a:cs typeface="Arial" pitchFamily="34" charset="0"/>
              </a:rPr>
              <a:t>varies from run to run</a:t>
            </a:r>
            <a:r>
              <a:rPr lang="en-US">
                <a:latin typeface="Arial" pitchFamily="34" charset="0"/>
                <a:cs typeface="Arial" pitchFamily="34" charset="0"/>
              </a:rPr>
              <a:t>, as the system allocates any free memory to the variable</a:t>
            </a:r>
          </a:p>
        </p:txBody>
      </p:sp>
      <p:sp>
        <p:nvSpPr>
          <p:cNvPr id="27" name="[TextBox 1]">
            <a:extLst>
              <a:ext uri="{FF2B5EF4-FFF2-40B4-BE49-F238E27FC236}">
                <a16:creationId xmlns:a16="http://schemas.microsoft.com/office/drawing/2014/main" id="{68203413-0B9D-44DE-BEC7-902D2A1CE75D}"/>
              </a:ext>
            </a:extLst>
          </p:cNvPr>
          <p:cNvSpPr txBox="1"/>
          <p:nvPr/>
        </p:nvSpPr>
        <p:spPr>
          <a:xfrm>
            <a:off x="7296605" y="2312810"/>
            <a:ext cx="2866899" cy="830997"/>
          </a:xfrm>
          <a:prstGeom prst="rect">
            <a:avLst/>
          </a:prstGeom>
          <a:solidFill>
            <a:srgbClr val="CCFF99"/>
          </a:solidFill>
          <a:ln>
            <a:solidFill>
              <a:schemeClr val="tx1"/>
            </a:solidFill>
          </a:ln>
        </p:spPr>
        <p:txBody>
          <a:bodyPr wrap="square" rtlCol="0">
            <a:spAutoFit/>
          </a:bodyPr>
          <a:lstStyle/>
          <a:p>
            <a:r>
              <a:rPr lang="en-US" sz="2400" b="1">
                <a:latin typeface="Courier New" panose="02070309020205020404" pitchFamily="49" charset="0"/>
                <a:cs typeface="Courier New" panose="02070309020205020404" pitchFamily="49" charset="0"/>
              </a:rPr>
              <a:t>a = 123</a:t>
            </a:r>
          </a:p>
          <a:p>
            <a:r>
              <a:rPr lang="en-US" sz="2400" b="1">
                <a:latin typeface="Courier New" panose="02070309020205020404" pitchFamily="49" charset="0"/>
                <a:cs typeface="Courier New" panose="02070309020205020404" pitchFamily="49" charset="0"/>
              </a:rPr>
              <a:t>&amp;a = ffbff7dc</a:t>
            </a:r>
          </a:p>
        </p:txBody>
      </p:sp>
      <p:grpSp>
        <p:nvGrpSpPr>
          <p:cNvPr id="2" name="Group 1"/>
          <p:cNvGrpSpPr/>
          <p:nvPr/>
        </p:nvGrpSpPr>
        <p:grpSpPr>
          <a:xfrm>
            <a:off x="2209800" y="2153382"/>
            <a:ext cx="4904288" cy="1342452"/>
            <a:chOff x="685800" y="2153382"/>
            <a:chExt cx="4904288" cy="1342452"/>
          </a:xfrm>
        </p:grpSpPr>
        <p:sp>
          <p:nvSpPr>
            <p:cNvPr id="26" name="[TextBox 1]">
              <a:extLst>
                <a:ext uri="{FF2B5EF4-FFF2-40B4-BE49-F238E27FC236}">
                  <a16:creationId xmlns:a16="http://schemas.microsoft.com/office/drawing/2014/main" id="{2CC8E3DA-6FCF-4CAE-852E-697EC506265F}"/>
                </a:ext>
              </a:extLst>
            </p:cNvPr>
            <p:cNvSpPr txBox="1"/>
            <p:nvPr/>
          </p:nvSpPr>
          <p:spPr>
            <a:xfrm>
              <a:off x="685800" y="2295505"/>
              <a:ext cx="4721772" cy="1200329"/>
            </a:xfrm>
            <a:prstGeom prst="rect">
              <a:avLst/>
            </a:prstGeom>
            <a:solidFill>
              <a:srgbClr val="FFFF99"/>
            </a:solidFill>
            <a:ln>
              <a:solidFill>
                <a:schemeClr val="tx1"/>
              </a:solidFill>
            </a:ln>
          </p:spPr>
          <p:txBody>
            <a:bodyPr wrap="square" rtlCol="0">
              <a:spAutoFit/>
            </a:bodyPr>
            <a:lstStyle/>
            <a:p>
              <a:r>
                <a:rPr lang="en-US" sz="2400" b="1">
                  <a:solidFill>
                    <a:srgbClr val="0000FF"/>
                  </a:solidFill>
                  <a:latin typeface="Courier New" panose="02070309020205020404" pitchFamily="49" charset="0"/>
                  <a:cs typeface="Courier New" panose="02070309020205020404" pitchFamily="49" charset="0"/>
                </a:rPr>
                <a:t>int</a:t>
              </a:r>
              <a:r>
                <a:rPr lang="en-US" sz="2400" b="1">
                  <a:latin typeface="Courier New" panose="02070309020205020404" pitchFamily="49" charset="0"/>
                  <a:cs typeface="Courier New" panose="02070309020205020404" pitchFamily="49" charset="0"/>
                </a:rPr>
                <a:t> a = </a:t>
              </a:r>
              <a:r>
                <a:rPr lang="en-US" sz="2400" b="1">
                  <a:solidFill>
                    <a:srgbClr val="008000"/>
                  </a:solidFill>
                  <a:latin typeface="Courier New" panose="02070309020205020404" pitchFamily="49" charset="0"/>
                  <a:cs typeface="Courier New" panose="02070309020205020404" pitchFamily="49" charset="0"/>
                </a:rPr>
                <a:t>123</a:t>
              </a:r>
              <a:r>
                <a:rPr lang="en-US" sz="2400" b="1">
                  <a:latin typeface="Courier New" panose="02070309020205020404" pitchFamily="49" charset="0"/>
                  <a:cs typeface="Courier New" panose="02070309020205020404" pitchFamily="49" charset="0"/>
                </a:rPr>
                <a:t>;</a:t>
              </a:r>
            </a:p>
            <a:p>
              <a:r>
                <a:rPr lang="en-US" sz="2400" b="1">
                  <a:latin typeface="Courier New" panose="02070309020205020404" pitchFamily="49" charset="0"/>
                  <a:cs typeface="Courier New" panose="02070309020205020404" pitchFamily="49" charset="0"/>
                </a:rPr>
                <a:t>printf(</a:t>
              </a:r>
              <a:r>
                <a:rPr lang="en-US" sz="2400" b="1">
                  <a:solidFill>
                    <a:srgbClr val="008000"/>
                  </a:solidFill>
                  <a:latin typeface="Courier New" panose="02070309020205020404" pitchFamily="49" charset="0"/>
                  <a:cs typeface="Courier New" panose="02070309020205020404" pitchFamily="49" charset="0"/>
                </a:rPr>
                <a:t>"a = </a:t>
              </a:r>
              <a:r>
                <a:rPr lang="en-US" sz="2400" b="1">
                  <a:solidFill>
                    <a:srgbClr val="FF0000"/>
                  </a:solidFill>
                  <a:latin typeface="Courier New" panose="02070309020205020404" pitchFamily="49" charset="0"/>
                  <a:cs typeface="Courier New" panose="02070309020205020404" pitchFamily="49" charset="0"/>
                </a:rPr>
                <a:t>%d\n</a:t>
              </a:r>
              <a:r>
                <a:rPr lang="en-US" sz="2400" b="1">
                  <a:solidFill>
                    <a:srgbClr val="008000"/>
                  </a:solidFill>
                  <a:latin typeface="Courier New" panose="02070309020205020404" pitchFamily="49" charset="0"/>
                  <a:cs typeface="Courier New" panose="02070309020205020404" pitchFamily="49" charset="0"/>
                </a:rPr>
                <a:t>"</a:t>
              </a:r>
              <a:r>
                <a:rPr lang="en-US" sz="2400" b="1">
                  <a:latin typeface="Courier New" panose="02070309020205020404" pitchFamily="49" charset="0"/>
                  <a:cs typeface="Courier New" panose="02070309020205020404" pitchFamily="49" charset="0"/>
                </a:rPr>
                <a:t>, a);</a:t>
              </a:r>
            </a:p>
            <a:p>
              <a:r>
                <a:rPr lang="en-US" sz="2400" b="1">
                  <a:latin typeface="Courier New" panose="02070309020205020404" pitchFamily="49" charset="0"/>
                  <a:cs typeface="Courier New" panose="02070309020205020404" pitchFamily="49" charset="0"/>
                </a:rPr>
                <a:t>printf(</a:t>
              </a:r>
              <a:r>
                <a:rPr lang="en-US" sz="2400" b="1">
                  <a:solidFill>
                    <a:srgbClr val="008000"/>
                  </a:solidFill>
                  <a:latin typeface="Courier New" panose="02070309020205020404" pitchFamily="49" charset="0"/>
                  <a:cs typeface="Courier New" panose="02070309020205020404" pitchFamily="49" charset="0"/>
                </a:rPr>
                <a:t>"&amp;a = </a:t>
              </a:r>
              <a:r>
                <a:rPr lang="en-US" sz="2400" b="1">
                  <a:solidFill>
                    <a:srgbClr val="FF0000"/>
                  </a:solidFill>
                  <a:latin typeface="Courier New" panose="02070309020205020404" pitchFamily="49" charset="0"/>
                  <a:cs typeface="Courier New" panose="02070309020205020404" pitchFamily="49" charset="0"/>
                </a:rPr>
                <a:t>%p\n</a:t>
              </a:r>
              <a:r>
                <a:rPr lang="en-US" sz="2400" b="1">
                  <a:solidFill>
                    <a:srgbClr val="008000"/>
                  </a:solidFill>
                  <a:latin typeface="Courier New" panose="02070309020205020404" pitchFamily="49" charset="0"/>
                  <a:cs typeface="Courier New" panose="02070309020205020404" pitchFamily="49" charset="0"/>
                </a:rPr>
                <a:t>"</a:t>
              </a:r>
              <a:r>
                <a:rPr lang="en-US" sz="2400" b="1">
                  <a:latin typeface="Courier New" panose="02070309020205020404" pitchFamily="49" charset="0"/>
                  <a:cs typeface="Courier New" panose="02070309020205020404" pitchFamily="49" charset="0"/>
                </a:rPr>
                <a:t>, &amp;a); </a:t>
              </a:r>
            </a:p>
          </p:txBody>
        </p:sp>
        <p:sp>
          <p:nvSpPr>
            <p:cNvPr id="10" name="TextBox 9">
              <a:extLst>
                <a:ext uri="{FF2B5EF4-FFF2-40B4-BE49-F238E27FC236}">
                  <a16:creationId xmlns:a16="http://schemas.microsoft.com/office/drawing/2014/main" id="{21EBD7C8-693C-4C9B-9888-74D52A384C2B}"/>
                </a:ext>
              </a:extLst>
            </p:cNvPr>
            <p:cNvSpPr txBox="1"/>
            <p:nvPr/>
          </p:nvSpPr>
          <p:spPr>
            <a:xfrm>
              <a:off x="4298396" y="2153382"/>
              <a:ext cx="1291692" cy="369332"/>
            </a:xfrm>
            <a:prstGeom prst="rect">
              <a:avLst/>
            </a:prstGeom>
            <a:solidFill>
              <a:srgbClr val="FFFF00"/>
            </a:solidFill>
            <a:ln>
              <a:solidFill>
                <a:schemeClr val="tx1"/>
              </a:solidFill>
            </a:ln>
          </p:spPr>
          <p:txBody>
            <a:bodyPr wrap="square" rtlCol="0">
              <a:spAutoFit/>
            </a:bodyPr>
            <a:lstStyle/>
            <a:p>
              <a:r>
                <a:rPr lang="en-US" err="1"/>
                <a:t>Address.c</a:t>
              </a:r>
              <a:endParaRPr lang="en-SG"/>
            </a:p>
          </p:txBody>
        </p:sp>
      </p:grpSp>
    </p:spTree>
    <p:extLst>
      <p:ext uri="{BB962C8B-B14F-4D97-AF65-F5344CB8AC3E}">
        <p14:creationId xmlns:p14="http://schemas.microsoft.com/office/powerpoint/2010/main" val="3025520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Footer Placeholder 8"/>
          <p:cNvSpPr>
            <a:spLocks noGrp="1"/>
          </p:cNvSpPr>
          <p:nvPr>
            <p:ph type="ftr" sz="quarter" idx="11"/>
          </p:nvPr>
        </p:nvSpPr>
        <p:spPr>
          <a:noFill/>
        </p:spPr>
        <p:txBody>
          <a:bodyPr/>
          <a:lstStyle/>
          <a:p>
            <a:pPr algn="l"/>
            <a:r>
              <a:rPr lang="en-SG"/>
              <a:t>Lecture #4: Pointers and Functions</a:t>
            </a:r>
            <a:endParaRPr lang="en-US"/>
          </a:p>
        </p:txBody>
      </p:sp>
      <p:sp>
        <p:nvSpPr>
          <p:cNvPr id="21" name="[Date Placeholder 3]"/>
          <p:cNvSpPr>
            <a:spLocks noGrp="1"/>
          </p:cNvSpPr>
          <p:nvPr>
            <p:ph type="dt" sz="half" idx="10"/>
          </p:nvPr>
        </p:nvSpPr>
        <p:spPr>
          <a:xfrm>
            <a:off x="1981200" y="18288"/>
            <a:ext cx="2895600" cy="329184"/>
          </a:xfrm>
        </p:spPr>
        <p:txBody>
          <a:bodyPr/>
          <a:lstStyle/>
          <a:p>
            <a:pPr>
              <a:defRPr/>
            </a:pPr>
            <a:r>
              <a:rPr lang="en-US"/>
              <a:t>Aaron Tan, NUS</a:t>
            </a:r>
          </a:p>
        </p:txBody>
      </p:sp>
      <p:sp>
        <p:nvSpPr>
          <p:cNvPr id="11" name="TextBox 10">
            <a:extLst>
              <a:ext uri="{FF2B5EF4-FFF2-40B4-BE49-F238E27FC236}">
                <a16:creationId xmlns:a16="http://schemas.microsoft.com/office/drawing/2014/main" id="{1248BEBB-8CA1-4054-A38D-C28888EEEA8B}"/>
              </a:ext>
            </a:extLst>
          </p:cNvPr>
          <p:cNvSpPr txBox="1"/>
          <p:nvPr/>
        </p:nvSpPr>
        <p:spPr>
          <a:xfrm>
            <a:off x="1981200" y="587829"/>
            <a:ext cx="8229600" cy="646331"/>
          </a:xfrm>
          <a:prstGeom prst="rect">
            <a:avLst/>
          </a:prstGeom>
          <a:noFill/>
        </p:spPr>
        <p:txBody>
          <a:bodyPr wrap="square" rtlCol="0">
            <a:spAutoFit/>
          </a:bodyPr>
          <a:lstStyle/>
          <a:p>
            <a:r>
              <a:rPr lang="en-SG" sz="3600">
                <a:solidFill>
                  <a:srgbClr val="0000FF"/>
                </a:solidFill>
                <a:latin typeface="+mn-lt"/>
              </a:rPr>
              <a:t>1.1 Pointer Variable</a:t>
            </a:r>
            <a:endParaRPr lang="en-US" sz="3600">
              <a:solidFill>
                <a:srgbClr val="C00000"/>
              </a:solidFill>
              <a:latin typeface="+mn-lt"/>
            </a:endParaRPr>
          </a:p>
        </p:txBody>
      </p:sp>
      <p:sp>
        <p:nvSpPr>
          <p:cNvPr id="14" name="Slide Number Placeholder 6">
            <a:extLst>
              <a:ext uri="{FF2B5EF4-FFF2-40B4-BE49-F238E27FC236}">
                <a16:creationId xmlns:a16="http://schemas.microsoft.com/office/drawing/2014/main" id="{0689B3D1-208D-496C-8995-36CD229E6D79}"/>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6</a:t>
            </a:fld>
            <a:endParaRPr/>
          </a:p>
        </p:txBody>
      </p:sp>
      <p:sp>
        <p:nvSpPr>
          <p:cNvPr id="9" name="Content Placeholder 1">
            <a:extLst>
              <a:ext uri="{FF2B5EF4-FFF2-40B4-BE49-F238E27FC236}">
                <a16:creationId xmlns:a16="http://schemas.microsoft.com/office/drawing/2014/main" id="{DA6645B7-1432-40C2-9BF3-3E4E9C12AAFA}"/>
              </a:ext>
            </a:extLst>
          </p:cNvPr>
          <p:cNvSpPr>
            <a:spLocks noGrp="1"/>
          </p:cNvSpPr>
          <p:nvPr>
            <p:ph sz="half" idx="1"/>
          </p:nvPr>
        </p:nvSpPr>
        <p:spPr>
          <a:xfrm>
            <a:off x="1981200" y="1213946"/>
            <a:ext cx="8008883" cy="1970689"/>
          </a:xfrm>
        </p:spPr>
        <p:txBody>
          <a:bodyPr>
            <a:normAutofit/>
          </a:bodyPr>
          <a:lstStyle/>
          <a:p>
            <a:pPr marL="352425" indent="-352425">
              <a:spcBef>
                <a:spcPts val="600"/>
              </a:spcBef>
              <a:buClr>
                <a:schemeClr val="bg1">
                  <a:lumMod val="50000"/>
                </a:schemeClr>
              </a:buClr>
              <a:buSzPct val="100000"/>
              <a:buFont typeface="Wingdings" panose="05000000000000000000" pitchFamily="2" charset="2"/>
              <a:buChar char="§"/>
            </a:pPr>
            <a:r>
              <a:rPr lang="en-US">
                <a:latin typeface="Arial" pitchFamily="34" charset="0"/>
                <a:cs typeface="Arial" pitchFamily="34" charset="0"/>
              </a:rPr>
              <a:t>A variable that contains the address of another variable is called a </a:t>
            </a:r>
            <a:r>
              <a:rPr lang="en-US">
                <a:solidFill>
                  <a:srgbClr val="0000FF"/>
                </a:solidFill>
                <a:latin typeface="Arial" pitchFamily="34" charset="0"/>
                <a:cs typeface="Arial" pitchFamily="34" charset="0"/>
              </a:rPr>
              <a:t>pointer variable</a:t>
            </a:r>
            <a:r>
              <a:rPr lang="en-US">
                <a:latin typeface="Arial" pitchFamily="34" charset="0"/>
                <a:cs typeface="Arial" pitchFamily="34" charset="0"/>
              </a:rPr>
              <a:t>, or simply, a </a:t>
            </a:r>
            <a:r>
              <a:rPr lang="en-US">
                <a:solidFill>
                  <a:srgbClr val="0000FF"/>
                </a:solidFill>
                <a:latin typeface="Arial" pitchFamily="34" charset="0"/>
                <a:cs typeface="Arial" pitchFamily="34" charset="0"/>
              </a:rPr>
              <a:t>pointer</a:t>
            </a:r>
            <a:r>
              <a:rPr lang="en-US">
                <a:latin typeface="Arial" pitchFamily="34" charset="0"/>
                <a:cs typeface="Arial" pitchFamily="34" charset="0"/>
              </a:rPr>
              <a:t>.</a:t>
            </a:r>
          </a:p>
          <a:p>
            <a:pPr marL="352425" indent="-352425">
              <a:spcBef>
                <a:spcPts val="600"/>
              </a:spcBef>
              <a:buClr>
                <a:schemeClr val="bg1">
                  <a:lumMod val="50000"/>
                </a:schemeClr>
              </a:buClr>
              <a:buSzPct val="100000"/>
              <a:buFont typeface="Wingdings" panose="05000000000000000000" pitchFamily="2" charset="2"/>
              <a:buChar char="§"/>
            </a:pPr>
            <a:r>
              <a:rPr lang="en-US">
                <a:latin typeface="Arial" pitchFamily="34" charset="0"/>
                <a:cs typeface="Arial" pitchFamily="34" charset="0"/>
              </a:rPr>
              <a:t>Example: a pointer variable </a:t>
            </a:r>
            <a:r>
              <a:rPr lang="en-US">
                <a:solidFill>
                  <a:srgbClr val="C00000"/>
                </a:solidFill>
                <a:latin typeface="Arial" pitchFamily="34" charset="0"/>
                <a:cs typeface="Arial" pitchFamily="34" charset="0"/>
              </a:rPr>
              <a:t>a_ptr</a:t>
            </a:r>
            <a:r>
              <a:rPr lang="en-US">
                <a:latin typeface="Arial" pitchFamily="34" charset="0"/>
                <a:cs typeface="Arial" pitchFamily="34" charset="0"/>
              </a:rPr>
              <a:t> is shown as a blue box below. It contains the address of variable </a:t>
            </a:r>
            <a:r>
              <a:rPr lang="en-US">
                <a:solidFill>
                  <a:srgbClr val="C00000"/>
                </a:solidFill>
                <a:latin typeface="Arial" pitchFamily="34" charset="0"/>
                <a:cs typeface="Arial" pitchFamily="34" charset="0"/>
              </a:rPr>
              <a:t>a</a:t>
            </a:r>
            <a:r>
              <a:rPr lang="en-US">
                <a:latin typeface="Arial" pitchFamily="34" charset="0"/>
                <a:cs typeface="Arial" pitchFamily="34" charset="0"/>
              </a:rPr>
              <a:t>. </a:t>
            </a:r>
          </a:p>
        </p:txBody>
      </p:sp>
      <p:sp>
        <p:nvSpPr>
          <p:cNvPr id="10" name="Content Placeholder 1">
            <a:extLst>
              <a:ext uri="{FF2B5EF4-FFF2-40B4-BE49-F238E27FC236}">
                <a16:creationId xmlns:a16="http://schemas.microsoft.com/office/drawing/2014/main" id="{25BB3CA6-10B5-46AB-B55F-4F3CAEB3E068}"/>
              </a:ext>
            </a:extLst>
          </p:cNvPr>
          <p:cNvSpPr txBox="1">
            <a:spLocks/>
          </p:cNvSpPr>
          <p:nvPr/>
        </p:nvSpPr>
        <p:spPr>
          <a:xfrm>
            <a:off x="1981199" y="4147409"/>
            <a:ext cx="8334704" cy="129277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52425" indent="-352425" fontAlgn="auto">
              <a:spcBef>
                <a:spcPts val="600"/>
              </a:spcBef>
              <a:spcAft>
                <a:spcPts val="0"/>
              </a:spcAft>
              <a:buClr>
                <a:schemeClr val="bg1">
                  <a:lumMod val="50000"/>
                </a:schemeClr>
              </a:buClr>
              <a:buSzPct val="100000"/>
              <a:buFont typeface="Wingdings" panose="05000000000000000000" pitchFamily="2" charset="2"/>
              <a:buChar char="§"/>
            </a:pPr>
            <a:r>
              <a:rPr lang="en-US">
                <a:latin typeface="Arial" pitchFamily="34" charset="0"/>
                <a:cs typeface="Arial" pitchFamily="34" charset="0"/>
              </a:rPr>
              <a:t>Variable </a:t>
            </a:r>
            <a:r>
              <a:rPr lang="en-US">
                <a:solidFill>
                  <a:srgbClr val="C00000"/>
                </a:solidFill>
                <a:latin typeface="Arial" pitchFamily="34" charset="0"/>
                <a:cs typeface="Arial" pitchFamily="34" charset="0"/>
              </a:rPr>
              <a:t>a_ptr</a:t>
            </a:r>
            <a:r>
              <a:rPr lang="en-US">
                <a:latin typeface="Arial" pitchFamily="34" charset="0"/>
                <a:cs typeface="Arial" pitchFamily="34" charset="0"/>
              </a:rPr>
              <a:t> is said to be </a:t>
            </a:r>
            <a:r>
              <a:rPr lang="en-US">
                <a:solidFill>
                  <a:srgbClr val="0000FF"/>
                </a:solidFill>
                <a:latin typeface="Arial" pitchFamily="34" charset="0"/>
                <a:cs typeface="Arial" pitchFamily="34" charset="0"/>
              </a:rPr>
              <a:t>pointing to </a:t>
            </a:r>
            <a:r>
              <a:rPr lang="en-US">
                <a:latin typeface="Arial" pitchFamily="34" charset="0"/>
                <a:cs typeface="Arial" pitchFamily="34" charset="0"/>
              </a:rPr>
              <a:t>variable </a:t>
            </a:r>
            <a:r>
              <a:rPr lang="en-US">
                <a:solidFill>
                  <a:srgbClr val="C00000"/>
                </a:solidFill>
                <a:latin typeface="Arial" pitchFamily="34" charset="0"/>
                <a:cs typeface="Arial" pitchFamily="34" charset="0"/>
              </a:rPr>
              <a:t>a</a:t>
            </a:r>
            <a:r>
              <a:rPr lang="en-US">
                <a:latin typeface="Arial" pitchFamily="34" charset="0"/>
                <a:cs typeface="Arial" pitchFamily="34" charset="0"/>
              </a:rPr>
              <a:t>. </a:t>
            </a:r>
          </a:p>
          <a:p>
            <a:pPr marL="352425" indent="-352425" fontAlgn="auto">
              <a:spcBef>
                <a:spcPts val="600"/>
              </a:spcBef>
              <a:spcAft>
                <a:spcPts val="0"/>
              </a:spcAft>
              <a:buClr>
                <a:schemeClr val="bg1">
                  <a:lumMod val="50000"/>
                </a:schemeClr>
              </a:buClr>
              <a:buSzPct val="100000"/>
              <a:buFont typeface="Wingdings" panose="05000000000000000000" pitchFamily="2" charset="2"/>
              <a:buChar char="§"/>
            </a:pPr>
            <a:r>
              <a:rPr lang="en-US">
                <a:latin typeface="Arial" pitchFamily="34" charset="0"/>
                <a:cs typeface="Arial" pitchFamily="34" charset="0"/>
              </a:rPr>
              <a:t>If the address of </a:t>
            </a:r>
            <a:r>
              <a:rPr lang="en-US">
                <a:solidFill>
                  <a:srgbClr val="C00000"/>
                </a:solidFill>
                <a:latin typeface="Arial" pitchFamily="34" charset="0"/>
                <a:cs typeface="Arial" pitchFamily="34" charset="0"/>
              </a:rPr>
              <a:t>a</a:t>
            </a:r>
            <a:r>
              <a:rPr lang="en-US">
                <a:latin typeface="Arial" pitchFamily="34" charset="0"/>
                <a:cs typeface="Arial" pitchFamily="34" charset="0"/>
              </a:rPr>
              <a:t> is immaterial, we simply draw an arrow from the blue box to the variable it points to.</a:t>
            </a:r>
          </a:p>
        </p:txBody>
      </p:sp>
      <p:grpSp>
        <p:nvGrpSpPr>
          <p:cNvPr id="12" name="Group 11">
            <a:extLst>
              <a:ext uri="{FF2B5EF4-FFF2-40B4-BE49-F238E27FC236}">
                <a16:creationId xmlns:a16="http://schemas.microsoft.com/office/drawing/2014/main" id="{D75674F4-50FC-451D-B936-3B6028A25472}"/>
              </a:ext>
            </a:extLst>
          </p:cNvPr>
          <p:cNvGrpSpPr/>
          <p:nvPr/>
        </p:nvGrpSpPr>
        <p:grpSpPr>
          <a:xfrm>
            <a:off x="3561694" y="2838176"/>
            <a:ext cx="6580787" cy="1215718"/>
            <a:chOff x="2037693" y="2864158"/>
            <a:chExt cx="6580787" cy="1215718"/>
          </a:xfrm>
        </p:grpSpPr>
        <p:grpSp>
          <p:nvGrpSpPr>
            <p:cNvPr id="13" name="[Group 25]">
              <a:extLst>
                <a:ext uri="{FF2B5EF4-FFF2-40B4-BE49-F238E27FC236}">
                  <a16:creationId xmlns:a16="http://schemas.microsoft.com/office/drawing/2014/main" id="{D3EE171A-5F17-4697-892C-192DA4F315BF}"/>
                </a:ext>
              </a:extLst>
            </p:cNvPr>
            <p:cNvGrpSpPr/>
            <p:nvPr/>
          </p:nvGrpSpPr>
          <p:grpSpPr>
            <a:xfrm>
              <a:off x="4271141" y="2864158"/>
              <a:ext cx="1305909" cy="1045044"/>
              <a:chOff x="6910551" y="3725423"/>
              <a:chExt cx="1305909" cy="1045044"/>
            </a:xfrm>
          </p:grpSpPr>
          <p:sp>
            <p:nvSpPr>
              <p:cNvPr id="20" name="Rectangle 19">
                <a:extLst>
                  <a:ext uri="{FF2B5EF4-FFF2-40B4-BE49-F238E27FC236}">
                    <a16:creationId xmlns:a16="http://schemas.microsoft.com/office/drawing/2014/main" id="{0444416D-99F9-41E1-90B1-76DAE881439B}"/>
                  </a:ext>
                </a:extLst>
              </p:cNvPr>
              <p:cNvSpPr/>
              <p:nvPr/>
            </p:nvSpPr>
            <p:spPr>
              <a:xfrm>
                <a:off x="7183819" y="4139847"/>
                <a:ext cx="1032641" cy="630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76287F8-CA1F-4D76-8A91-C7423010E86B}"/>
                  </a:ext>
                </a:extLst>
              </p:cNvPr>
              <p:cNvSpPr txBox="1"/>
              <p:nvPr/>
            </p:nvSpPr>
            <p:spPr>
              <a:xfrm>
                <a:off x="6910551" y="3725423"/>
                <a:ext cx="509751" cy="400110"/>
              </a:xfrm>
              <a:prstGeom prst="rect">
                <a:avLst/>
              </a:prstGeom>
              <a:noFill/>
            </p:spPr>
            <p:txBody>
              <a:bodyPr wrap="square" rtlCol="0">
                <a:spAutoFit/>
              </a:bodyPr>
              <a:lstStyle/>
              <a:p>
                <a:r>
                  <a:rPr lang="en-US" sz="2000"/>
                  <a:t>a</a:t>
                </a:r>
              </a:p>
            </p:txBody>
          </p:sp>
          <p:sp>
            <p:nvSpPr>
              <p:cNvPr id="23" name="TextBox 22">
                <a:extLst>
                  <a:ext uri="{FF2B5EF4-FFF2-40B4-BE49-F238E27FC236}">
                    <a16:creationId xmlns:a16="http://schemas.microsoft.com/office/drawing/2014/main" id="{EE1D5D78-9E41-48D6-BCD7-EC81ADECA9D8}"/>
                  </a:ext>
                </a:extLst>
              </p:cNvPr>
              <p:cNvSpPr txBox="1"/>
              <p:nvPr/>
            </p:nvSpPr>
            <p:spPr>
              <a:xfrm>
                <a:off x="7343445" y="4255102"/>
                <a:ext cx="711421" cy="400110"/>
              </a:xfrm>
              <a:prstGeom prst="rect">
                <a:avLst/>
              </a:prstGeom>
              <a:noFill/>
            </p:spPr>
            <p:txBody>
              <a:bodyPr wrap="square" rtlCol="0">
                <a:spAutoFit/>
              </a:bodyPr>
              <a:lstStyle/>
              <a:p>
                <a:r>
                  <a:rPr lang="en-US" sz="2000"/>
                  <a:t>123</a:t>
                </a:r>
              </a:p>
            </p:txBody>
          </p:sp>
        </p:grpSp>
        <p:grpSp>
          <p:nvGrpSpPr>
            <p:cNvPr id="15" name="[Group 25]">
              <a:extLst>
                <a:ext uri="{FF2B5EF4-FFF2-40B4-BE49-F238E27FC236}">
                  <a16:creationId xmlns:a16="http://schemas.microsoft.com/office/drawing/2014/main" id="{12ED5D56-6D0E-477F-BBC9-5F94AEF8B050}"/>
                </a:ext>
              </a:extLst>
            </p:cNvPr>
            <p:cNvGrpSpPr/>
            <p:nvPr/>
          </p:nvGrpSpPr>
          <p:grpSpPr>
            <a:xfrm>
              <a:off x="2037693" y="2864158"/>
              <a:ext cx="1305909" cy="1045044"/>
              <a:chOff x="6910551" y="3725423"/>
              <a:chExt cx="1305909" cy="1045044"/>
            </a:xfrm>
          </p:grpSpPr>
          <p:sp>
            <p:nvSpPr>
              <p:cNvPr id="17" name="Rectangle 16">
                <a:extLst>
                  <a:ext uri="{FF2B5EF4-FFF2-40B4-BE49-F238E27FC236}">
                    <a16:creationId xmlns:a16="http://schemas.microsoft.com/office/drawing/2014/main" id="{19DB9AEF-01E9-431A-83C8-5A6BD1647AB1}"/>
                  </a:ext>
                </a:extLst>
              </p:cNvPr>
              <p:cNvSpPr/>
              <p:nvPr/>
            </p:nvSpPr>
            <p:spPr>
              <a:xfrm>
                <a:off x="7183819" y="4139847"/>
                <a:ext cx="1032641" cy="630620"/>
              </a:xfrm>
              <a:prstGeom prst="rect">
                <a:avLst/>
              </a:prstGeom>
              <a:solidFill>
                <a:srgbClr val="CDC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B757472-E858-4D04-9442-6CCC30FA9A94}"/>
                  </a:ext>
                </a:extLst>
              </p:cNvPr>
              <p:cNvSpPr txBox="1"/>
              <p:nvPr/>
            </p:nvSpPr>
            <p:spPr>
              <a:xfrm>
                <a:off x="6910551" y="3725423"/>
                <a:ext cx="789588" cy="400110"/>
              </a:xfrm>
              <a:prstGeom prst="rect">
                <a:avLst/>
              </a:prstGeom>
              <a:noFill/>
            </p:spPr>
            <p:txBody>
              <a:bodyPr wrap="square" rtlCol="0">
                <a:spAutoFit/>
              </a:bodyPr>
              <a:lstStyle/>
              <a:p>
                <a:r>
                  <a:rPr lang="en-US" sz="2000"/>
                  <a:t>a_ptr</a:t>
                </a:r>
              </a:p>
            </p:txBody>
          </p:sp>
          <p:sp>
            <p:nvSpPr>
              <p:cNvPr id="19" name="TextBox 18">
                <a:extLst>
                  <a:ext uri="{FF2B5EF4-FFF2-40B4-BE49-F238E27FC236}">
                    <a16:creationId xmlns:a16="http://schemas.microsoft.com/office/drawing/2014/main" id="{1705C5D8-EDFA-4A1A-8286-6B7E8933562F}"/>
                  </a:ext>
                </a:extLst>
              </p:cNvPr>
              <p:cNvSpPr txBox="1"/>
              <p:nvPr/>
            </p:nvSpPr>
            <p:spPr>
              <a:xfrm>
                <a:off x="7183819" y="4255102"/>
                <a:ext cx="1032641" cy="400110"/>
              </a:xfrm>
              <a:prstGeom prst="rect">
                <a:avLst/>
              </a:prstGeom>
              <a:noFill/>
            </p:spPr>
            <p:txBody>
              <a:bodyPr wrap="square" rtlCol="0">
                <a:spAutoFit/>
              </a:bodyPr>
              <a:lstStyle/>
              <a:p>
                <a:pPr algn="ctr"/>
                <a:r>
                  <a:rPr lang="en-US" sz="2000"/>
                  <a:t>ffbff7dc</a:t>
                </a:r>
              </a:p>
            </p:txBody>
          </p:sp>
        </p:grpSp>
        <p:sp>
          <p:nvSpPr>
            <p:cNvPr id="16" name="[TextBox 28]">
              <a:extLst>
                <a:ext uri="{FF2B5EF4-FFF2-40B4-BE49-F238E27FC236}">
                  <a16:creationId xmlns:a16="http://schemas.microsoft.com/office/drawing/2014/main" id="{4BB5A1F7-9A65-45D8-B836-68FFD7BBD9B0}"/>
                </a:ext>
              </a:extLst>
            </p:cNvPr>
            <p:cNvSpPr txBox="1"/>
            <p:nvPr/>
          </p:nvSpPr>
          <p:spPr>
            <a:xfrm>
              <a:off x="5959363" y="3064213"/>
              <a:ext cx="2659117" cy="1015663"/>
            </a:xfrm>
            <a:prstGeom prst="rect">
              <a:avLst/>
            </a:prstGeom>
            <a:noFill/>
          </p:spPr>
          <p:txBody>
            <a:bodyPr wrap="square" rtlCol="0">
              <a:spAutoFit/>
            </a:bodyPr>
            <a:lstStyle/>
            <a:p>
              <a:r>
                <a:rPr lang="en-US" sz="2000" i="1"/>
                <a:t>Assuming that variable </a:t>
              </a:r>
              <a:r>
                <a:rPr lang="en-US" sz="2000">
                  <a:solidFill>
                    <a:srgbClr val="C00000"/>
                  </a:solidFill>
                </a:rPr>
                <a:t>a</a:t>
              </a:r>
              <a:r>
                <a:rPr lang="en-US" sz="2000" i="1"/>
                <a:t> is located at address </a:t>
              </a:r>
              <a:r>
                <a:rPr lang="en-US" sz="2000"/>
                <a:t>ffbff7dc.</a:t>
              </a:r>
            </a:p>
          </p:txBody>
        </p:sp>
      </p:grpSp>
      <p:grpSp>
        <p:nvGrpSpPr>
          <p:cNvPr id="24" name="[Group 5]">
            <a:extLst>
              <a:ext uri="{FF2B5EF4-FFF2-40B4-BE49-F238E27FC236}">
                <a16:creationId xmlns:a16="http://schemas.microsoft.com/office/drawing/2014/main" id="{B5C84CFE-D48B-4466-9714-0B76EEE62678}"/>
              </a:ext>
            </a:extLst>
          </p:cNvPr>
          <p:cNvGrpSpPr/>
          <p:nvPr/>
        </p:nvGrpSpPr>
        <p:grpSpPr>
          <a:xfrm>
            <a:off x="3561694" y="5398483"/>
            <a:ext cx="3539357" cy="1045044"/>
            <a:chOff x="2037693" y="5517932"/>
            <a:chExt cx="3539357" cy="1045044"/>
          </a:xfrm>
        </p:grpSpPr>
        <p:grpSp>
          <p:nvGrpSpPr>
            <p:cNvPr id="25" name="[Group 25]">
              <a:extLst>
                <a:ext uri="{FF2B5EF4-FFF2-40B4-BE49-F238E27FC236}">
                  <a16:creationId xmlns:a16="http://schemas.microsoft.com/office/drawing/2014/main" id="{54C6CAA7-AA30-4691-A849-A6F915A651CF}"/>
                </a:ext>
              </a:extLst>
            </p:cNvPr>
            <p:cNvGrpSpPr/>
            <p:nvPr/>
          </p:nvGrpSpPr>
          <p:grpSpPr>
            <a:xfrm>
              <a:off x="4271141" y="5517932"/>
              <a:ext cx="1305909" cy="1045044"/>
              <a:chOff x="6910551" y="3725423"/>
              <a:chExt cx="1305909" cy="1045044"/>
            </a:xfrm>
          </p:grpSpPr>
          <p:sp>
            <p:nvSpPr>
              <p:cNvPr id="30" name="Rectangle 29">
                <a:extLst>
                  <a:ext uri="{FF2B5EF4-FFF2-40B4-BE49-F238E27FC236}">
                    <a16:creationId xmlns:a16="http://schemas.microsoft.com/office/drawing/2014/main" id="{BAA023B6-F73E-42B9-A0ED-848B399B403A}"/>
                  </a:ext>
                </a:extLst>
              </p:cNvPr>
              <p:cNvSpPr/>
              <p:nvPr/>
            </p:nvSpPr>
            <p:spPr>
              <a:xfrm>
                <a:off x="7183819" y="4139847"/>
                <a:ext cx="1032641" cy="630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E6A8B27-5E36-42A7-B712-47B7A55B5739}"/>
                  </a:ext>
                </a:extLst>
              </p:cNvPr>
              <p:cNvSpPr txBox="1"/>
              <p:nvPr/>
            </p:nvSpPr>
            <p:spPr>
              <a:xfrm>
                <a:off x="6910551" y="3725423"/>
                <a:ext cx="509751" cy="400110"/>
              </a:xfrm>
              <a:prstGeom prst="rect">
                <a:avLst/>
              </a:prstGeom>
              <a:noFill/>
            </p:spPr>
            <p:txBody>
              <a:bodyPr wrap="square" rtlCol="0">
                <a:spAutoFit/>
              </a:bodyPr>
              <a:lstStyle/>
              <a:p>
                <a:r>
                  <a:rPr lang="en-US" sz="2000"/>
                  <a:t>a</a:t>
                </a:r>
              </a:p>
            </p:txBody>
          </p:sp>
          <p:sp>
            <p:nvSpPr>
              <p:cNvPr id="32" name="TextBox 31">
                <a:extLst>
                  <a:ext uri="{FF2B5EF4-FFF2-40B4-BE49-F238E27FC236}">
                    <a16:creationId xmlns:a16="http://schemas.microsoft.com/office/drawing/2014/main" id="{05D19F09-9D9D-4C5D-92F3-502A074BB9C9}"/>
                  </a:ext>
                </a:extLst>
              </p:cNvPr>
              <p:cNvSpPr txBox="1"/>
              <p:nvPr/>
            </p:nvSpPr>
            <p:spPr>
              <a:xfrm>
                <a:off x="7343445" y="4255102"/>
                <a:ext cx="711421" cy="400110"/>
              </a:xfrm>
              <a:prstGeom prst="rect">
                <a:avLst/>
              </a:prstGeom>
              <a:noFill/>
            </p:spPr>
            <p:txBody>
              <a:bodyPr wrap="square" rtlCol="0">
                <a:spAutoFit/>
              </a:bodyPr>
              <a:lstStyle/>
              <a:p>
                <a:r>
                  <a:rPr lang="en-US" sz="2000"/>
                  <a:t>123</a:t>
                </a:r>
              </a:p>
            </p:txBody>
          </p:sp>
        </p:grpSp>
        <p:grpSp>
          <p:nvGrpSpPr>
            <p:cNvPr id="26" name="[Group 25]">
              <a:extLst>
                <a:ext uri="{FF2B5EF4-FFF2-40B4-BE49-F238E27FC236}">
                  <a16:creationId xmlns:a16="http://schemas.microsoft.com/office/drawing/2014/main" id="{5D4CCDA3-0B1A-4302-9B66-5B0F4E98B608}"/>
                </a:ext>
              </a:extLst>
            </p:cNvPr>
            <p:cNvGrpSpPr/>
            <p:nvPr/>
          </p:nvGrpSpPr>
          <p:grpSpPr>
            <a:xfrm>
              <a:off x="2037693" y="5517932"/>
              <a:ext cx="1305909" cy="1045044"/>
              <a:chOff x="6910551" y="3725423"/>
              <a:chExt cx="1305909" cy="1045044"/>
            </a:xfrm>
          </p:grpSpPr>
          <p:sp>
            <p:nvSpPr>
              <p:cNvPr id="28" name="Rectangle 27">
                <a:extLst>
                  <a:ext uri="{FF2B5EF4-FFF2-40B4-BE49-F238E27FC236}">
                    <a16:creationId xmlns:a16="http://schemas.microsoft.com/office/drawing/2014/main" id="{1F600842-0A95-49F7-8994-59E281096332}"/>
                  </a:ext>
                </a:extLst>
              </p:cNvPr>
              <p:cNvSpPr/>
              <p:nvPr/>
            </p:nvSpPr>
            <p:spPr>
              <a:xfrm>
                <a:off x="7183819" y="4139847"/>
                <a:ext cx="1032641" cy="630620"/>
              </a:xfrm>
              <a:prstGeom prst="rect">
                <a:avLst/>
              </a:prstGeom>
              <a:solidFill>
                <a:srgbClr val="CDC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7123D2C-6295-480A-A8CF-B24614D2A1F3}"/>
                  </a:ext>
                </a:extLst>
              </p:cNvPr>
              <p:cNvSpPr txBox="1"/>
              <p:nvPr/>
            </p:nvSpPr>
            <p:spPr>
              <a:xfrm>
                <a:off x="6910551" y="3725423"/>
                <a:ext cx="789588" cy="400110"/>
              </a:xfrm>
              <a:prstGeom prst="rect">
                <a:avLst/>
              </a:prstGeom>
              <a:noFill/>
            </p:spPr>
            <p:txBody>
              <a:bodyPr wrap="square" rtlCol="0">
                <a:spAutoFit/>
              </a:bodyPr>
              <a:lstStyle/>
              <a:p>
                <a:r>
                  <a:rPr lang="en-US" sz="2000"/>
                  <a:t>a_ptr</a:t>
                </a:r>
              </a:p>
            </p:txBody>
          </p:sp>
        </p:grpSp>
        <p:cxnSp>
          <p:nvCxnSpPr>
            <p:cNvPr id="27" name="Straight Arrow Connector 26">
              <a:extLst>
                <a:ext uri="{FF2B5EF4-FFF2-40B4-BE49-F238E27FC236}">
                  <a16:creationId xmlns:a16="http://schemas.microsoft.com/office/drawing/2014/main" id="{8DC345D7-F993-4ADB-81CF-324FDDDC896A}"/>
                </a:ext>
              </a:extLst>
            </p:cNvPr>
            <p:cNvCxnSpPr/>
            <p:nvPr/>
          </p:nvCxnSpPr>
          <p:spPr>
            <a:xfrm>
              <a:off x="2827281" y="6247666"/>
              <a:ext cx="1571298"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1051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Footer Placeholder 8"/>
          <p:cNvSpPr>
            <a:spLocks noGrp="1"/>
          </p:cNvSpPr>
          <p:nvPr>
            <p:ph type="ftr" sz="quarter" idx="11"/>
          </p:nvPr>
        </p:nvSpPr>
        <p:spPr>
          <a:noFill/>
        </p:spPr>
        <p:txBody>
          <a:bodyPr/>
          <a:lstStyle/>
          <a:p>
            <a:pPr algn="l"/>
            <a:r>
              <a:rPr lang="en-SG"/>
              <a:t>Lecture #4: Pointers and Functions</a:t>
            </a:r>
            <a:endParaRPr lang="en-US"/>
          </a:p>
        </p:txBody>
      </p:sp>
      <p:sp>
        <p:nvSpPr>
          <p:cNvPr id="21" name="[Date Placeholder 3]"/>
          <p:cNvSpPr>
            <a:spLocks noGrp="1"/>
          </p:cNvSpPr>
          <p:nvPr>
            <p:ph type="dt" sz="half" idx="10"/>
          </p:nvPr>
        </p:nvSpPr>
        <p:spPr>
          <a:xfrm>
            <a:off x="1981200" y="18288"/>
            <a:ext cx="2895600" cy="329184"/>
          </a:xfrm>
        </p:spPr>
        <p:txBody>
          <a:bodyPr/>
          <a:lstStyle/>
          <a:p>
            <a:pPr>
              <a:defRPr/>
            </a:pPr>
            <a:r>
              <a:rPr lang="en-US"/>
              <a:t>Aaron Tan, NUS</a:t>
            </a:r>
          </a:p>
        </p:txBody>
      </p:sp>
      <p:sp>
        <p:nvSpPr>
          <p:cNvPr id="11" name="TextBox 10">
            <a:extLst>
              <a:ext uri="{FF2B5EF4-FFF2-40B4-BE49-F238E27FC236}">
                <a16:creationId xmlns:a16="http://schemas.microsoft.com/office/drawing/2014/main" id="{1248BEBB-8CA1-4054-A38D-C28888EEEA8B}"/>
              </a:ext>
            </a:extLst>
          </p:cNvPr>
          <p:cNvSpPr txBox="1"/>
          <p:nvPr/>
        </p:nvSpPr>
        <p:spPr>
          <a:xfrm>
            <a:off x="1981200" y="587829"/>
            <a:ext cx="8229600" cy="646331"/>
          </a:xfrm>
          <a:prstGeom prst="rect">
            <a:avLst/>
          </a:prstGeom>
          <a:noFill/>
        </p:spPr>
        <p:txBody>
          <a:bodyPr wrap="square" rtlCol="0">
            <a:spAutoFit/>
          </a:bodyPr>
          <a:lstStyle/>
          <a:p>
            <a:r>
              <a:rPr lang="en-SG" sz="3600">
                <a:solidFill>
                  <a:srgbClr val="0000FF"/>
                </a:solidFill>
                <a:latin typeface="+mn-lt"/>
              </a:rPr>
              <a:t>1.4 Accessing Variable Through Pointer</a:t>
            </a:r>
            <a:endParaRPr lang="en-US" sz="3600">
              <a:solidFill>
                <a:srgbClr val="C00000"/>
              </a:solidFill>
              <a:latin typeface="+mn-lt"/>
            </a:endParaRPr>
          </a:p>
        </p:txBody>
      </p:sp>
      <p:sp>
        <p:nvSpPr>
          <p:cNvPr id="14" name="Slide Number Placeholder 6">
            <a:extLst>
              <a:ext uri="{FF2B5EF4-FFF2-40B4-BE49-F238E27FC236}">
                <a16:creationId xmlns:a16="http://schemas.microsoft.com/office/drawing/2014/main" id="{0689B3D1-208D-496C-8995-36CD229E6D79}"/>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7</a:t>
            </a:fld>
            <a:endParaRPr/>
          </a:p>
        </p:txBody>
      </p:sp>
      <p:sp>
        <p:nvSpPr>
          <p:cNvPr id="24" name="Content Placeholder 1">
            <a:extLst>
              <a:ext uri="{FF2B5EF4-FFF2-40B4-BE49-F238E27FC236}">
                <a16:creationId xmlns:a16="http://schemas.microsoft.com/office/drawing/2014/main" id="{26C1C3E3-FB73-4874-A744-E98285FB4110}"/>
              </a:ext>
            </a:extLst>
          </p:cNvPr>
          <p:cNvSpPr>
            <a:spLocks noGrp="1"/>
          </p:cNvSpPr>
          <p:nvPr>
            <p:ph sz="half" idx="1"/>
          </p:nvPr>
        </p:nvSpPr>
        <p:spPr>
          <a:xfrm>
            <a:off x="1981200" y="2203435"/>
            <a:ext cx="8008883" cy="1596054"/>
          </a:xfrm>
        </p:spPr>
        <p:txBody>
          <a:bodyPr>
            <a:normAutofit/>
          </a:bodyPr>
          <a:lstStyle/>
          <a:p>
            <a:pPr marL="352425" indent="-352425">
              <a:spcBef>
                <a:spcPts val="600"/>
              </a:spcBef>
              <a:buClr>
                <a:schemeClr val="bg1">
                  <a:lumMod val="50000"/>
                </a:schemeClr>
              </a:buClr>
              <a:buSzPct val="100000"/>
              <a:buFont typeface="Wingdings" panose="05000000000000000000" pitchFamily="2" charset="2"/>
              <a:buChar char="§"/>
            </a:pPr>
            <a:r>
              <a:rPr lang="en-US">
                <a:latin typeface="Arial" pitchFamily="34" charset="0"/>
                <a:cs typeface="Arial" pitchFamily="34" charset="0"/>
              </a:rPr>
              <a:t>Once we make </a:t>
            </a:r>
            <a:r>
              <a:rPr lang="en-US">
                <a:solidFill>
                  <a:srgbClr val="0000FF"/>
                </a:solidFill>
                <a:latin typeface="Arial" pitchFamily="34" charset="0"/>
                <a:cs typeface="Arial" pitchFamily="34" charset="0"/>
              </a:rPr>
              <a:t>a_ptr</a:t>
            </a:r>
            <a:r>
              <a:rPr lang="en-US">
                <a:latin typeface="Arial" pitchFamily="34" charset="0"/>
                <a:cs typeface="Arial" pitchFamily="34" charset="0"/>
              </a:rPr>
              <a:t> points to </a:t>
            </a:r>
            <a:r>
              <a:rPr lang="en-US">
                <a:solidFill>
                  <a:srgbClr val="0000FF"/>
                </a:solidFill>
                <a:latin typeface="Arial" pitchFamily="34" charset="0"/>
                <a:cs typeface="Arial" pitchFamily="34" charset="0"/>
              </a:rPr>
              <a:t>a</a:t>
            </a:r>
            <a:r>
              <a:rPr lang="en-US">
                <a:latin typeface="Arial" pitchFamily="34" charset="0"/>
                <a:cs typeface="Arial" pitchFamily="34" charset="0"/>
              </a:rPr>
              <a:t> (as shown above), we can now access </a:t>
            </a:r>
            <a:r>
              <a:rPr lang="en-US">
                <a:solidFill>
                  <a:srgbClr val="0000FF"/>
                </a:solidFill>
                <a:latin typeface="Arial" pitchFamily="34" charset="0"/>
                <a:cs typeface="Arial" pitchFamily="34" charset="0"/>
              </a:rPr>
              <a:t>a</a:t>
            </a:r>
            <a:r>
              <a:rPr lang="en-US">
                <a:latin typeface="Arial" pitchFamily="34" charset="0"/>
                <a:cs typeface="Arial" pitchFamily="34" charset="0"/>
              </a:rPr>
              <a:t> directly as usual, or indirectly through </a:t>
            </a:r>
            <a:r>
              <a:rPr lang="en-US">
                <a:solidFill>
                  <a:srgbClr val="0000FF"/>
                </a:solidFill>
                <a:latin typeface="Arial" pitchFamily="34" charset="0"/>
                <a:cs typeface="Arial" pitchFamily="34" charset="0"/>
              </a:rPr>
              <a:t>a_ptr </a:t>
            </a:r>
            <a:r>
              <a:rPr lang="en-US">
                <a:latin typeface="Arial" pitchFamily="34" charset="0"/>
                <a:cs typeface="Arial" pitchFamily="34" charset="0"/>
              </a:rPr>
              <a:t>by using the </a:t>
            </a:r>
            <a:r>
              <a:rPr lang="en-US">
                <a:solidFill>
                  <a:srgbClr val="C00000"/>
                </a:solidFill>
                <a:latin typeface="Arial" pitchFamily="34" charset="0"/>
                <a:cs typeface="Arial" pitchFamily="34" charset="0"/>
              </a:rPr>
              <a:t>indirection operator </a:t>
            </a:r>
            <a:r>
              <a:rPr lang="en-US">
                <a:latin typeface="Arial" pitchFamily="34" charset="0"/>
                <a:cs typeface="Arial" pitchFamily="34" charset="0"/>
              </a:rPr>
              <a:t>(also called </a:t>
            </a:r>
            <a:r>
              <a:rPr lang="en-US">
                <a:solidFill>
                  <a:srgbClr val="C00000"/>
                </a:solidFill>
                <a:latin typeface="Arial" pitchFamily="34" charset="0"/>
                <a:cs typeface="Arial" pitchFamily="34" charset="0"/>
              </a:rPr>
              <a:t>dereferencing operator</a:t>
            </a:r>
            <a:r>
              <a:rPr lang="en-US">
                <a:latin typeface="Arial" pitchFamily="34" charset="0"/>
                <a:cs typeface="Arial" pitchFamily="34" charset="0"/>
              </a:rPr>
              <a:t>) </a:t>
            </a:r>
            <a:r>
              <a:rPr lang="en-US" b="1">
                <a:solidFill>
                  <a:srgbClr val="C00000"/>
                </a:solidFill>
                <a:latin typeface="Arial" pitchFamily="34" charset="0"/>
                <a:cs typeface="Arial" pitchFamily="34" charset="0"/>
              </a:rPr>
              <a:t>*</a:t>
            </a:r>
          </a:p>
        </p:txBody>
      </p:sp>
      <p:grpSp>
        <p:nvGrpSpPr>
          <p:cNvPr id="25" name="[Group 5]">
            <a:extLst>
              <a:ext uri="{FF2B5EF4-FFF2-40B4-BE49-F238E27FC236}">
                <a16:creationId xmlns:a16="http://schemas.microsoft.com/office/drawing/2014/main" id="{D2B732BC-D254-48E9-9691-694C00B8F635}"/>
              </a:ext>
            </a:extLst>
          </p:cNvPr>
          <p:cNvGrpSpPr/>
          <p:nvPr/>
        </p:nvGrpSpPr>
        <p:grpSpPr>
          <a:xfrm>
            <a:off x="4229756" y="1138889"/>
            <a:ext cx="3539357" cy="1045044"/>
            <a:chOff x="2037693" y="5517932"/>
            <a:chExt cx="3539357" cy="1045044"/>
          </a:xfrm>
        </p:grpSpPr>
        <p:grpSp>
          <p:nvGrpSpPr>
            <p:cNvPr id="26" name="[Group 25]">
              <a:extLst>
                <a:ext uri="{FF2B5EF4-FFF2-40B4-BE49-F238E27FC236}">
                  <a16:creationId xmlns:a16="http://schemas.microsoft.com/office/drawing/2014/main" id="{4CA529E5-8FF8-46DA-A6DA-CAE512123E7D}"/>
                </a:ext>
              </a:extLst>
            </p:cNvPr>
            <p:cNvGrpSpPr/>
            <p:nvPr/>
          </p:nvGrpSpPr>
          <p:grpSpPr>
            <a:xfrm>
              <a:off x="4271141" y="5517932"/>
              <a:ext cx="1305909" cy="1045044"/>
              <a:chOff x="6910551" y="3725423"/>
              <a:chExt cx="1305909" cy="1045044"/>
            </a:xfrm>
          </p:grpSpPr>
          <p:sp>
            <p:nvSpPr>
              <p:cNvPr id="31" name="Rectangle 30">
                <a:extLst>
                  <a:ext uri="{FF2B5EF4-FFF2-40B4-BE49-F238E27FC236}">
                    <a16:creationId xmlns:a16="http://schemas.microsoft.com/office/drawing/2014/main" id="{13702320-CDEF-4074-8B6B-1EB59D7728EB}"/>
                  </a:ext>
                </a:extLst>
              </p:cNvPr>
              <p:cNvSpPr/>
              <p:nvPr/>
            </p:nvSpPr>
            <p:spPr>
              <a:xfrm>
                <a:off x="7183819" y="4139847"/>
                <a:ext cx="1032641" cy="630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72C020B-E5BF-45C2-A410-205CAEAFB194}"/>
                  </a:ext>
                </a:extLst>
              </p:cNvPr>
              <p:cNvSpPr txBox="1"/>
              <p:nvPr/>
            </p:nvSpPr>
            <p:spPr>
              <a:xfrm>
                <a:off x="6910551" y="3725423"/>
                <a:ext cx="509751" cy="400110"/>
              </a:xfrm>
              <a:prstGeom prst="rect">
                <a:avLst/>
              </a:prstGeom>
              <a:noFill/>
            </p:spPr>
            <p:txBody>
              <a:bodyPr wrap="square" rtlCol="0">
                <a:spAutoFit/>
              </a:bodyPr>
              <a:lstStyle/>
              <a:p>
                <a:r>
                  <a:rPr lang="en-US" sz="2000"/>
                  <a:t>a</a:t>
                </a:r>
              </a:p>
            </p:txBody>
          </p:sp>
          <p:sp>
            <p:nvSpPr>
              <p:cNvPr id="33" name="TextBox 32">
                <a:extLst>
                  <a:ext uri="{FF2B5EF4-FFF2-40B4-BE49-F238E27FC236}">
                    <a16:creationId xmlns:a16="http://schemas.microsoft.com/office/drawing/2014/main" id="{A5E193A3-DA76-40C9-AA9B-F537C5AFBC21}"/>
                  </a:ext>
                </a:extLst>
              </p:cNvPr>
              <p:cNvSpPr txBox="1"/>
              <p:nvPr/>
            </p:nvSpPr>
            <p:spPr>
              <a:xfrm>
                <a:off x="7343445" y="4255102"/>
                <a:ext cx="711421" cy="400110"/>
              </a:xfrm>
              <a:prstGeom prst="rect">
                <a:avLst/>
              </a:prstGeom>
              <a:noFill/>
            </p:spPr>
            <p:txBody>
              <a:bodyPr wrap="square" rtlCol="0">
                <a:spAutoFit/>
              </a:bodyPr>
              <a:lstStyle/>
              <a:p>
                <a:r>
                  <a:rPr lang="en-US" sz="2000"/>
                  <a:t>123</a:t>
                </a:r>
              </a:p>
            </p:txBody>
          </p:sp>
        </p:grpSp>
        <p:grpSp>
          <p:nvGrpSpPr>
            <p:cNvPr id="27" name="[Group 25]">
              <a:extLst>
                <a:ext uri="{FF2B5EF4-FFF2-40B4-BE49-F238E27FC236}">
                  <a16:creationId xmlns:a16="http://schemas.microsoft.com/office/drawing/2014/main" id="{ABC444DD-FEB4-4DC3-A435-AC23A329EE18}"/>
                </a:ext>
              </a:extLst>
            </p:cNvPr>
            <p:cNvGrpSpPr/>
            <p:nvPr/>
          </p:nvGrpSpPr>
          <p:grpSpPr>
            <a:xfrm>
              <a:off x="2037693" y="5517932"/>
              <a:ext cx="1305909" cy="1045044"/>
              <a:chOff x="6910551" y="3725423"/>
              <a:chExt cx="1305909" cy="1045044"/>
            </a:xfrm>
          </p:grpSpPr>
          <p:sp>
            <p:nvSpPr>
              <p:cNvPr id="29" name="Rectangle 28">
                <a:extLst>
                  <a:ext uri="{FF2B5EF4-FFF2-40B4-BE49-F238E27FC236}">
                    <a16:creationId xmlns:a16="http://schemas.microsoft.com/office/drawing/2014/main" id="{656B3703-621B-4065-A0EF-12FD27B1B2D7}"/>
                  </a:ext>
                </a:extLst>
              </p:cNvPr>
              <p:cNvSpPr/>
              <p:nvPr/>
            </p:nvSpPr>
            <p:spPr>
              <a:xfrm>
                <a:off x="7183819" y="4139847"/>
                <a:ext cx="1032641" cy="630620"/>
              </a:xfrm>
              <a:prstGeom prst="rect">
                <a:avLst/>
              </a:prstGeom>
              <a:solidFill>
                <a:srgbClr val="CDC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3335DE-1C79-4B47-BAF2-C4743AD70A6D}"/>
                  </a:ext>
                </a:extLst>
              </p:cNvPr>
              <p:cNvSpPr txBox="1"/>
              <p:nvPr/>
            </p:nvSpPr>
            <p:spPr>
              <a:xfrm>
                <a:off x="6910551" y="3725423"/>
                <a:ext cx="789588" cy="400110"/>
              </a:xfrm>
              <a:prstGeom prst="rect">
                <a:avLst/>
              </a:prstGeom>
              <a:noFill/>
            </p:spPr>
            <p:txBody>
              <a:bodyPr wrap="square" rtlCol="0">
                <a:spAutoFit/>
              </a:bodyPr>
              <a:lstStyle/>
              <a:p>
                <a:r>
                  <a:rPr lang="en-US" sz="2000"/>
                  <a:t>a_ptr</a:t>
                </a:r>
              </a:p>
            </p:txBody>
          </p:sp>
        </p:grpSp>
        <p:cxnSp>
          <p:nvCxnSpPr>
            <p:cNvPr id="28" name="Straight Arrow Connector 27">
              <a:extLst>
                <a:ext uri="{FF2B5EF4-FFF2-40B4-BE49-F238E27FC236}">
                  <a16:creationId xmlns:a16="http://schemas.microsoft.com/office/drawing/2014/main" id="{BF422659-23F8-4184-97D3-5114A50C8AFD}"/>
                </a:ext>
              </a:extLst>
            </p:cNvPr>
            <p:cNvCxnSpPr/>
            <p:nvPr/>
          </p:nvCxnSpPr>
          <p:spPr>
            <a:xfrm>
              <a:off x="2827281" y="6247666"/>
              <a:ext cx="1571298"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
        <p:nvSpPr>
          <p:cNvPr id="34" name="[TextBox 1]">
            <a:extLst>
              <a:ext uri="{FF2B5EF4-FFF2-40B4-BE49-F238E27FC236}">
                <a16:creationId xmlns:a16="http://schemas.microsoft.com/office/drawing/2014/main" id="{62758860-5AB1-40F5-A125-AF960821DE6A}"/>
              </a:ext>
            </a:extLst>
          </p:cNvPr>
          <p:cNvSpPr txBox="1"/>
          <p:nvPr/>
        </p:nvSpPr>
        <p:spPr>
          <a:xfrm>
            <a:off x="4082610" y="3771205"/>
            <a:ext cx="5270937" cy="461665"/>
          </a:xfrm>
          <a:prstGeom prst="rect">
            <a:avLst/>
          </a:prstGeom>
          <a:solidFill>
            <a:srgbClr val="FFFF99"/>
          </a:solidFill>
          <a:ln>
            <a:solidFill>
              <a:schemeClr val="tx1"/>
            </a:solidFill>
          </a:ln>
        </p:spPr>
        <p:txBody>
          <a:bodyPr wrap="square" rtlCol="0">
            <a:spAutoFit/>
          </a:bodyPr>
          <a:lstStyle/>
          <a:p>
            <a:r>
              <a:rPr lang="en-US" sz="2400" b="1">
                <a:latin typeface="Courier New" panose="02070309020205020404" pitchFamily="49" charset="0"/>
                <a:cs typeface="Courier New" panose="02070309020205020404" pitchFamily="49" charset="0"/>
              </a:rPr>
              <a:t>printf(</a:t>
            </a:r>
            <a:r>
              <a:rPr lang="en-US" sz="2400" b="1">
                <a:solidFill>
                  <a:srgbClr val="008000"/>
                </a:solidFill>
                <a:latin typeface="Courier New" panose="02070309020205020404" pitchFamily="49" charset="0"/>
                <a:cs typeface="Courier New" panose="02070309020205020404" pitchFamily="49" charset="0"/>
              </a:rPr>
              <a:t>"a = </a:t>
            </a:r>
            <a:r>
              <a:rPr lang="en-US" sz="2400" b="1">
                <a:solidFill>
                  <a:srgbClr val="C00000"/>
                </a:solidFill>
                <a:latin typeface="Courier New" panose="02070309020205020404" pitchFamily="49" charset="0"/>
                <a:cs typeface="Courier New" panose="02070309020205020404" pitchFamily="49" charset="0"/>
              </a:rPr>
              <a:t>%d\n</a:t>
            </a:r>
            <a:r>
              <a:rPr lang="en-US" sz="2400" b="1">
                <a:solidFill>
                  <a:srgbClr val="008000"/>
                </a:solidFill>
                <a:latin typeface="Courier New" panose="02070309020205020404" pitchFamily="49" charset="0"/>
                <a:cs typeface="Courier New" panose="02070309020205020404" pitchFamily="49" charset="0"/>
              </a:rPr>
              <a:t>"</a:t>
            </a:r>
            <a:r>
              <a:rPr lang="en-US" sz="2400" b="1">
                <a:latin typeface="Courier New" panose="02070309020205020404" pitchFamily="49" charset="0"/>
                <a:cs typeface="Courier New" panose="02070309020205020404" pitchFamily="49" charset="0"/>
              </a:rPr>
              <a:t>, *a_ptr); </a:t>
            </a:r>
          </a:p>
        </p:txBody>
      </p:sp>
      <p:sp>
        <p:nvSpPr>
          <p:cNvPr id="35" name="TextBox 34">
            <a:extLst>
              <a:ext uri="{FF2B5EF4-FFF2-40B4-BE49-F238E27FC236}">
                <a16:creationId xmlns:a16="http://schemas.microsoft.com/office/drawing/2014/main" id="{1628F516-A7AE-4952-A5E4-DDBBBBBDEABD}"/>
              </a:ext>
            </a:extLst>
          </p:cNvPr>
          <p:cNvSpPr txBox="1"/>
          <p:nvPr/>
        </p:nvSpPr>
        <p:spPr>
          <a:xfrm>
            <a:off x="3041425" y="4255913"/>
            <a:ext cx="642451" cy="584775"/>
          </a:xfrm>
          <a:prstGeom prst="rect">
            <a:avLst/>
          </a:prstGeom>
          <a:noFill/>
        </p:spPr>
        <p:txBody>
          <a:bodyPr wrap="square" rtlCol="0">
            <a:spAutoFit/>
          </a:bodyPr>
          <a:lstStyle/>
          <a:p>
            <a:pPr algn="ctr"/>
            <a:r>
              <a:rPr lang="en-US" sz="3200">
                <a:sym typeface="Symbol" panose="05050102010706020507" pitchFamily="18" charset="2"/>
              </a:rPr>
              <a:t></a:t>
            </a:r>
            <a:endParaRPr lang="en-US" sz="3200"/>
          </a:p>
        </p:txBody>
      </p:sp>
      <p:sp>
        <p:nvSpPr>
          <p:cNvPr id="36" name="[TextBox 1]">
            <a:extLst>
              <a:ext uri="{FF2B5EF4-FFF2-40B4-BE49-F238E27FC236}">
                <a16:creationId xmlns:a16="http://schemas.microsoft.com/office/drawing/2014/main" id="{17D4758B-31F3-4687-8338-3796DB046BE5}"/>
              </a:ext>
            </a:extLst>
          </p:cNvPr>
          <p:cNvSpPr txBox="1"/>
          <p:nvPr/>
        </p:nvSpPr>
        <p:spPr>
          <a:xfrm>
            <a:off x="4101003" y="4309814"/>
            <a:ext cx="5270937" cy="461665"/>
          </a:xfrm>
          <a:prstGeom prst="rect">
            <a:avLst/>
          </a:prstGeom>
          <a:solidFill>
            <a:srgbClr val="FFFF99"/>
          </a:solidFill>
          <a:ln>
            <a:solidFill>
              <a:schemeClr val="tx1"/>
            </a:solidFill>
          </a:ln>
        </p:spPr>
        <p:txBody>
          <a:bodyPr wrap="square" rtlCol="0">
            <a:spAutoFit/>
          </a:bodyPr>
          <a:lstStyle/>
          <a:p>
            <a:r>
              <a:rPr lang="en-US" sz="2400" b="1">
                <a:latin typeface="Courier New" panose="02070309020205020404" pitchFamily="49" charset="0"/>
                <a:cs typeface="Courier New" panose="02070309020205020404" pitchFamily="49" charset="0"/>
              </a:rPr>
              <a:t>printf(</a:t>
            </a:r>
            <a:r>
              <a:rPr lang="en-US" sz="2400" b="1">
                <a:solidFill>
                  <a:srgbClr val="008000"/>
                </a:solidFill>
                <a:latin typeface="Courier New" panose="02070309020205020404" pitchFamily="49" charset="0"/>
                <a:cs typeface="Courier New" panose="02070309020205020404" pitchFamily="49" charset="0"/>
              </a:rPr>
              <a:t>"a = </a:t>
            </a:r>
            <a:r>
              <a:rPr lang="en-US" sz="2400" b="1">
                <a:solidFill>
                  <a:srgbClr val="C00000"/>
                </a:solidFill>
                <a:latin typeface="Courier New" panose="02070309020205020404" pitchFamily="49" charset="0"/>
                <a:cs typeface="Courier New" panose="02070309020205020404" pitchFamily="49" charset="0"/>
              </a:rPr>
              <a:t>%d\n</a:t>
            </a:r>
            <a:r>
              <a:rPr lang="en-US" sz="2400" b="1">
                <a:solidFill>
                  <a:srgbClr val="008000"/>
                </a:solidFill>
                <a:latin typeface="Courier New" panose="02070309020205020404" pitchFamily="49" charset="0"/>
                <a:cs typeface="Courier New" panose="02070309020205020404" pitchFamily="49" charset="0"/>
              </a:rPr>
              <a:t>"</a:t>
            </a:r>
            <a:r>
              <a:rPr lang="en-US" sz="2400" b="1">
                <a:latin typeface="Courier New" panose="02070309020205020404" pitchFamily="49" charset="0"/>
                <a:cs typeface="Courier New" panose="02070309020205020404" pitchFamily="49" charset="0"/>
              </a:rPr>
              <a:t>, a); </a:t>
            </a:r>
          </a:p>
        </p:txBody>
      </p:sp>
      <p:cxnSp>
        <p:nvCxnSpPr>
          <p:cNvPr id="37" name="Straight Connector 36">
            <a:extLst>
              <a:ext uri="{FF2B5EF4-FFF2-40B4-BE49-F238E27FC236}">
                <a16:creationId xmlns:a16="http://schemas.microsoft.com/office/drawing/2014/main" id="{C1F07D7A-EA57-4511-923A-D884E3EADAB6}"/>
              </a:ext>
            </a:extLst>
          </p:cNvPr>
          <p:cNvCxnSpPr/>
          <p:nvPr/>
        </p:nvCxnSpPr>
        <p:spPr>
          <a:xfrm>
            <a:off x="2343808" y="4894588"/>
            <a:ext cx="788275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extBox 1]">
            <a:extLst>
              <a:ext uri="{FF2B5EF4-FFF2-40B4-BE49-F238E27FC236}">
                <a16:creationId xmlns:a16="http://schemas.microsoft.com/office/drawing/2014/main" id="{8A507CE6-A73E-4884-9F1C-F53D63CA7D4B}"/>
              </a:ext>
            </a:extLst>
          </p:cNvPr>
          <p:cNvSpPr txBox="1"/>
          <p:nvPr/>
        </p:nvSpPr>
        <p:spPr>
          <a:xfrm>
            <a:off x="2902824" y="5106326"/>
            <a:ext cx="2653862" cy="461665"/>
          </a:xfrm>
          <a:prstGeom prst="rect">
            <a:avLst/>
          </a:prstGeom>
          <a:solidFill>
            <a:srgbClr val="FFFF99"/>
          </a:solidFill>
          <a:ln>
            <a:solidFill>
              <a:schemeClr val="tx1"/>
            </a:solidFill>
          </a:ln>
        </p:spPr>
        <p:txBody>
          <a:bodyPr wrap="square" rtlCol="0">
            <a:spAutoFit/>
          </a:bodyPr>
          <a:lstStyle/>
          <a:p>
            <a:r>
              <a:rPr lang="en-US" sz="2400" b="1">
                <a:latin typeface="Courier New" panose="02070309020205020404" pitchFamily="49" charset="0"/>
                <a:cs typeface="Courier New" panose="02070309020205020404" pitchFamily="49" charset="0"/>
              </a:rPr>
              <a:t>*a_ptr = 456; </a:t>
            </a:r>
          </a:p>
        </p:txBody>
      </p:sp>
      <p:sp>
        <p:nvSpPr>
          <p:cNvPr id="39" name="TextBox 38">
            <a:extLst>
              <a:ext uri="{FF2B5EF4-FFF2-40B4-BE49-F238E27FC236}">
                <a16:creationId xmlns:a16="http://schemas.microsoft.com/office/drawing/2014/main" id="{F99FFACB-3646-4C1D-8A2E-100B7E7D8526}"/>
              </a:ext>
            </a:extLst>
          </p:cNvPr>
          <p:cNvSpPr txBox="1"/>
          <p:nvPr/>
        </p:nvSpPr>
        <p:spPr>
          <a:xfrm>
            <a:off x="5804993" y="5044771"/>
            <a:ext cx="642451" cy="584775"/>
          </a:xfrm>
          <a:prstGeom prst="rect">
            <a:avLst/>
          </a:prstGeom>
          <a:noFill/>
        </p:spPr>
        <p:txBody>
          <a:bodyPr wrap="square" rtlCol="0">
            <a:spAutoFit/>
          </a:bodyPr>
          <a:lstStyle/>
          <a:p>
            <a:pPr algn="ctr"/>
            <a:r>
              <a:rPr lang="en-US" sz="3200">
                <a:sym typeface="Symbol" panose="05050102010706020507" pitchFamily="18" charset="2"/>
              </a:rPr>
              <a:t></a:t>
            </a:r>
            <a:endParaRPr lang="en-US" sz="3200"/>
          </a:p>
        </p:txBody>
      </p:sp>
      <p:sp>
        <p:nvSpPr>
          <p:cNvPr id="40" name="[TextBox 1]">
            <a:extLst>
              <a:ext uri="{FF2B5EF4-FFF2-40B4-BE49-F238E27FC236}">
                <a16:creationId xmlns:a16="http://schemas.microsoft.com/office/drawing/2014/main" id="{D5CF8D0E-0C8E-4BA7-BBB5-A6A1F2D8BF4A}"/>
              </a:ext>
            </a:extLst>
          </p:cNvPr>
          <p:cNvSpPr txBox="1"/>
          <p:nvPr/>
        </p:nvSpPr>
        <p:spPr>
          <a:xfrm>
            <a:off x="6736471" y="5106326"/>
            <a:ext cx="2025215" cy="461665"/>
          </a:xfrm>
          <a:prstGeom prst="rect">
            <a:avLst/>
          </a:prstGeom>
          <a:solidFill>
            <a:srgbClr val="FFFF99"/>
          </a:solidFill>
          <a:ln>
            <a:solidFill>
              <a:schemeClr val="tx1"/>
            </a:solidFill>
          </a:ln>
        </p:spPr>
        <p:txBody>
          <a:bodyPr wrap="square" rtlCol="0">
            <a:spAutoFit/>
          </a:bodyPr>
          <a:lstStyle/>
          <a:p>
            <a:r>
              <a:rPr lang="en-US" sz="2400" b="1">
                <a:latin typeface="Courier New" panose="02070309020205020404" pitchFamily="49" charset="0"/>
                <a:cs typeface="Courier New" panose="02070309020205020404" pitchFamily="49" charset="0"/>
              </a:rPr>
              <a:t>a = 456;</a:t>
            </a:r>
          </a:p>
        </p:txBody>
      </p:sp>
      <p:sp>
        <p:nvSpPr>
          <p:cNvPr id="41" name="TextBox 40">
            <a:extLst>
              <a:ext uri="{FF2B5EF4-FFF2-40B4-BE49-F238E27FC236}">
                <a16:creationId xmlns:a16="http://schemas.microsoft.com/office/drawing/2014/main" id="{3CAE937C-5D00-40D2-9F9B-5A76D221E22B}"/>
              </a:ext>
            </a:extLst>
          </p:cNvPr>
          <p:cNvSpPr txBox="1"/>
          <p:nvPr/>
        </p:nvSpPr>
        <p:spPr>
          <a:xfrm>
            <a:off x="3746938" y="5833814"/>
            <a:ext cx="5407572" cy="461665"/>
          </a:xfrm>
          <a:prstGeom prst="rect">
            <a:avLst/>
          </a:prstGeom>
          <a:noFill/>
        </p:spPr>
        <p:txBody>
          <a:bodyPr wrap="square" rtlCol="0">
            <a:spAutoFit/>
          </a:bodyPr>
          <a:lstStyle/>
          <a:p>
            <a:r>
              <a:rPr lang="en-US" sz="2400"/>
              <a:t>Hence, </a:t>
            </a:r>
            <a:r>
              <a:rPr lang="en-US" sz="2400">
                <a:solidFill>
                  <a:srgbClr val="0000FF"/>
                </a:solidFill>
              </a:rPr>
              <a:t>*a_ptr </a:t>
            </a:r>
            <a:r>
              <a:rPr lang="en-US" sz="2400"/>
              <a:t>is synonymous with </a:t>
            </a:r>
            <a:r>
              <a:rPr lang="en-US" sz="2400">
                <a:solidFill>
                  <a:srgbClr val="0000FF"/>
                </a:solidFill>
              </a:rPr>
              <a:t>a </a:t>
            </a:r>
          </a:p>
        </p:txBody>
      </p:sp>
    </p:spTree>
    <p:extLst>
      <p:ext uri="{BB962C8B-B14F-4D97-AF65-F5344CB8AC3E}">
        <p14:creationId xmlns:p14="http://schemas.microsoft.com/office/powerpoint/2010/main" val="279958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dissolve">
                                      <p:cBhvr>
                                        <p:cTn id="16" dur="500"/>
                                        <p:tgtEl>
                                          <p:spTgt spid="36"/>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dissolv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dissolve">
                                      <p:cBhvr>
                                        <p:cTn id="30" dur="500"/>
                                        <p:tgtEl>
                                          <p:spTgt spid="39"/>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dissolv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dissolve">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P spid="38" grpId="0" animBg="1"/>
      <p:bldP spid="39" grpId="0"/>
      <p:bldP spid="40" grpId="0" animBg="1"/>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t>summary</a:t>
            </a:r>
          </a:p>
        </p:txBody>
      </p:sp>
      <p:sp>
        <p:nvSpPr>
          <p:cNvPr id="8" name="Subtitle 7"/>
          <p:cNvSpPr>
            <a:spLocks noGrp="1"/>
          </p:cNvSpPr>
          <p:nvPr>
            <p:ph type="subTitle" idx="1"/>
          </p:nvPr>
        </p:nvSpPr>
        <p:spPr/>
        <p:txBody>
          <a:bodyPr/>
          <a:lstStyle/>
          <a:p>
            <a:r>
              <a:rPr lang="en-US"/>
              <a:t>Pointer Arithmetic</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lgn="l">
              <a:defRPr/>
            </a:pPr>
            <a:r>
              <a:rPr lang="en-SG"/>
              <a:t>Recitation 2</a:t>
            </a:r>
            <a:endParaRPr lang="en-US"/>
          </a:p>
        </p:txBody>
      </p:sp>
      <p:sp>
        <p:nvSpPr>
          <p:cNvPr id="6" name="Slide Number Placeholder 5"/>
          <p:cNvSpPr>
            <a:spLocks noGrp="1"/>
          </p:cNvSpPr>
          <p:nvPr>
            <p:ph type="sldNum" sz="quarter" idx="12"/>
          </p:nvPr>
        </p:nvSpPr>
        <p:spPr/>
        <p:txBody>
          <a:bodyPr/>
          <a:lstStyle/>
          <a:p>
            <a:pPr>
              <a:defRPr/>
            </a:pPr>
            <a:r>
              <a:rPr lang="en-US"/>
              <a:t>1 - </a:t>
            </a:r>
            <a:fld id="{2E4790E1-2590-4AEE-892D-AB46A7688113}" type="slidenum">
              <a:rPr lang="en-US" smtClean="0"/>
              <a:pPr>
                <a:defRPr/>
              </a:pPr>
              <a:t>8</a:t>
            </a:fld>
            <a:endParaRPr lang="en-US"/>
          </a:p>
        </p:txBody>
      </p:sp>
    </p:spTree>
    <p:extLst>
      <p:ext uri="{BB962C8B-B14F-4D97-AF65-F5344CB8AC3E}">
        <p14:creationId xmlns:p14="http://schemas.microsoft.com/office/powerpoint/2010/main" val="8595944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Footer Placeholder 8"/>
          <p:cNvSpPr>
            <a:spLocks noGrp="1"/>
          </p:cNvSpPr>
          <p:nvPr>
            <p:ph type="ftr" sz="quarter" idx="11"/>
          </p:nvPr>
        </p:nvSpPr>
        <p:spPr>
          <a:noFill/>
        </p:spPr>
        <p:txBody>
          <a:bodyPr/>
          <a:lstStyle/>
          <a:p>
            <a:pPr algn="l"/>
            <a:r>
              <a:rPr lang="en-SG"/>
              <a:t>Lecture #4: Pointers and Functions</a:t>
            </a:r>
            <a:endParaRPr lang="en-US"/>
          </a:p>
        </p:txBody>
      </p:sp>
      <p:sp>
        <p:nvSpPr>
          <p:cNvPr id="21" name="[Date Placeholder 3]"/>
          <p:cNvSpPr>
            <a:spLocks noGrp="1"/>
          </p:cNvSpPr>
          <p:nvPr>
            <p:ph type="dt" sz="half" idx="10"/>
          </p:nvPr>
        </p:nvSpPr>
        <p:spPr>
          <a:xfrm>
            <a:off x="1981200" y="18288"/>
            <a:ext cx="2895600" cy="329184"/>
          </a:xfrm>
        </p:spPr>
        <p:txBody>
          <a:bodyPr/>
          <a:lstStyle/>
          <a:p>
            <a:pPr>
              <a:defRPr/>
            </a:pPr>
            <a:r>
              <a:rPr lang="en-US"/>
              <a:t>Aaron Tan, NUS</a:t>
            </a:r>
          </a:p>
        </p:txBody>
      </p:sp>
      <p:sp>
        <p:nvSpPr>
          <p:cNvPr id="11" name="TextBox 10">
            <a:extLst>
              <a:ext uri="{FF2B5EF4-FFF2-40B4-BE49-F238E27FC236}">
                <a16:creationId xmlns:a16="http://schemas.microsoft.com/office/drawing/2014/main" id="{1248BEBB-8CA1-4054-A38D-C28888EEEA8B}"/>
              </a:ext>
            </a:extLst>
          </p:cNvPr>
          <p:cNvSpPr txBox="1"/>
          <p:nvPr/>
        </p:nvSpPr>
        <p:spPr>
          <a:xfrm>
            <a:off x="1981200" y="587829"/>
            <a:ext cx="8229600" cy="646331"/>
          </a:xfrm>
          <a:prstGeom prst="rect">
            <a:avLst/>
          </a:prstGeom>
          <a:noFill/>
        </p:spPr>
        <p:txBody>
          <a:bodyPr wrap="square" rtlCol="0">
            <a:spAutoFit/>
          </a:bodyPr>
          <a:lstStyle/>
          <a:p>
            <a:pPr marL="630238" indent="-630238"/>
            <a:r>
              <a:rPr lang="en-SG" sz="3600">
                <a:solidFill>
                  <a:srgbClr val="0000FF"/>
                </a:solidFill>
                <a:latin typeface="+mn-lt"/>
              </a:rPr>
              <a:t>1.8 	Incrementing a Pointer</a:t>
            </a:r>
            <a:endParaRPr lang="en-US" sz="3600">
              <a:solidFill>
                <a:srgbClr val="C00000"/>
              </a:solidFill>
              <a:latin typeface="+mn-lt"/>
            </a:endParaRPr>
          </a:p>
        </p:txBody>
      </p:sp>
      <p:sp>
        <p:nvSpPr>
          <p:cNvPr id="14" name="Slide Number Placeholder 6">
            <a:extLst>
              <a:ext uri="{FF2B5EF4-FFF2-40B4-BE49-F238E27FC236}">
                <a16:creationId xmlns:a16="http://schemas.microsoft.com/office/drawing/2014/main" id="{0689B3D1-208D-496C-8995-36CD229E6D79}"/>
              </a:ext>
            </a:extLst>
          </p:cNvPr>
          <p:cNvSpPr>
            <a:spLocks noGrp="1"/>
          </p:cNvSpPr>
          <p:nvPr>
            <p:ph type="sldNum" sz="quarter" idx="12"/>
          </p:nvPr>
        </p:nvSpPr>
        <p:spPr>
          <a:xfrm>
            <a:off x="9497960" y="18288"/>
            <a:ext cx="865240" cy="329184"/>
          </a:xfrm>
        </p:spPr>
        <p:txBody>
          <a:bodyPr>
            <a:noAutofit/>
          </a:bodyPr>
          <a:lstStyle/>
          <a:p>
            <a:pPr algn="r">
              <a:defRPr/>
            </a:pPr>
            <a:fld id="{F7EC234A-9094-4BB8-9EA4-75ECDA8A365B}" type="slidenum">
              <a:rPr smtClean="0"/>
              <a:pPr algn="r">
                <a:defRPr/>
              </a:pPr>
              <a:t>9</a:t>
            </a:fld>
            <a:endParaRPr/>
          </a:p>
        </p:txBody>
      </p:sp>
      <p:sp>
        <p:nvSpPr>
          <p:cNvPr id="23" name="Rectangle 3">
            <a:extLst>
              <a:ext uri="{FF2B5EF4-FFF2-40B4-BE49-F238E27FC236}">
                <a16:creationId xmlns:a16="http://schemas.microsoft.com/office/drawing/2014/main" id="{97F3D24C-37EB-4212-9A57-7159B14DEEFE}"/>
              </a:ext>
            </a:extLst>
          </p:cNvPr>
          <p:cNvSpPr txBox="1">
            <a:spLocks noChangeArrowheads="1"/>
          </p:cNvSpPr>
          <p:nvPr/>
        </p:nvSpPr>
        <p:spPr>
          <a:xfrm>
            <a:off x="1995488" y="1198021"/>
            <a:ext cx="8149998" cy="783772"/>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52425" indent="-352425" fontAlgn="auto">
              <a:spcBef>
                <a:spcPts val="600"/>
              </a:spcBef>
              <a:spcAft>
                <a:spcPts val="0"/>
              </a:spcAft>
              <a:buClr>
                <a:schemeClr val="bg1">
                  <a:lumMod val="50000"/>
                </a:schemeClr>
              </a:buClr>
              <a:buSzPct val="100000"/>
              <a:buFont typeface="Wingdings" pitchFamily="2" charset="2"/>
              <a:buChar char="§"/>
            </a:pPr>
            <a:r>
              <a:rPr lang="en-GB"/>
              <a:t>If p is a pointer variable, what does </a:t>
            </a:r>
            <a:r>
              <a:rPr lang="en-GB">
                <a:solidFill>
                  <a:srgbClr val="C00000"/>
                </a:solidFill>
              </a:rPr>
              <a:t>p = p + 1 </a:t>
            </a:r>
            <a:r>
              <a:rPr lang="en-GB"/>
              <a:t>(or </a:t>
            </a:r>
            <a:r>
              <a:rPr lang="en-GB">
                <a:solidFill>
                  <a:srgbClr val="C00000"/>
                </a:solidFill>
              </a:rPr>
              <a:t>p++</a:t>
            </a:r>
            <a:r>
              <a:rPr lang="en-GB"/>
              <a:t>) mean?</a:t>
            </a:r>
          </a:p>
        </p:txBody>
      </p:sp>
      <p:sp>
        <p:nvSpPr>
          <p:cNvPr id="24" name="[TextBox 1]">
            <a:extLst>
              <a:ext uri="{FF2B5EF4-FFF2-40B4-BE49-F238E27FC236}">
                <a16:creationId xmlns:a16="http://schemas.microsoft.com/office/drawing/2014/main" id="{47CDD73F-FA49-4A42-A299-F14FF420FDB5}"/>
              </a:ext>
            </a:extLst>
          </p:cNvPr>
          <p:cNvSpPr txBox="1"/>
          <p:nvPr/>
        </p:nvSpPr>
        <p:spPr>
          <a:xfrm>
            <a:off x="1785258" y="2065462"/>
            <a:ext cx="6596743" cy="3877985"/>
          </a:xfrm>
          <a:prstGeom prst="rect">
            <a:avLst/>
          </a:prstGeom>
          <a:solidFill>
            <a:srgbClr val="FFFFCC"/>
          </a:solidFill>
          <a:ln>
            <a:solidFill>
              <a:schemeClr val="tx1"/>
            </a:solidFill>
          </a:ln>
        </p:spPr>
        <p:txBody>
          <a:bodyPr wrap="square" rtlCol="0">
            <a:spAutoFit/>
          </a:bodyPr>
          <a:lstStyle/>
          <a:p>
            <a:r>
              <a:rPr lang="en-US" sz="2000" b="1" err="1">
                <a:solidFill>
                  <a:srgbClr val="0000FF"/>
                </a:solidFill>
                <a:latin typeface="Courier New" panose="02070309020205020404" pitchFamily="49" charset="0"/>
                <a:cs typeface="Courier New" panose="02070309020205020404" pitchFamily="49" charset="0"/>
              </a:rPr>
              <a:t>int</a:t>
            </a:r>
            <a:r>
              <a:rPr lang="en-US" sz="2000" b="1">
                <a:latin typeface="Courier New" panose="02070309020205020404" pitchFamily="49" charset="0"/>
                <a:cs typeface="Courier New" panose="02070309020205020404" pitchFamily="49" charset="0"/>
              </a:rPr>
              <a:t> a; </a:t>
            </a:r>
            <a:r>
              <a:rPr lang="en-US" sz="2000" b="1">
                <a:solidFill>
                  <a:srgbClr val="0000FF"/>
                </a:solidFill>
                <a:latin typeface="Courier New" panose="02070309020205020404" pitchFamily="49" charset="0"/>
                <a:cs typeface="Courier New" panose="02070309020205020404" pitchFamily="49" charset="0"/>
              </a:rPr>
              <a:t>float</a:t>
            </a:r>
            <a:r>
              <a:rPr lang="en-US" sz="2000" b="1">
                <a:latin typeface="Courier New" panose="02070309020205020404" pitchFamily="49" charset="0"/>
                <a:cs typeface="Courier New" panose="02070309020205020404" pitchFamily="49" charset="0"/>
              </a:rPr>
              <a:t> b; </a:t>
            </a:r>
            <a:r>
              <a:rPr lang="en-US" sz="2000" b="1">
                <a:solidFill>
                  <a:srgbClr val="0000FF"/>
                </a:solidFill>
                <a:latin typeface="Courier New" panose="02070309020205020404" pitchFamily="49" charset="0"/>
                <a:cs typeface="Courier New" panose="02070309020205020404" pitchFamily="49" charset="0"/>
              </a:rPr>
              <a:t>char</a:t>
            </a:r>
            <a:r>
              <a:rPr lang="en-US" sz="2000" b="1">
                <a:latin typeface="Courier New" panose="02070309020205020404" pitchFamily="49" charset="0"/>
                <a:cs typeface="Courier New" panose="02070309020205020404" pitchFamily="49" charset="0"/>
              </a:rPr>
              <a:t> c; </a:t>
            </a:r>
            <a:r>
              <a:rPr lang="en-US" sz="2000" b="1">
                <a:solidFill>
                  <a:srgbClr val="0000FF"/>
                </a:solidFill>
                <a:latin typeface="Courier New" panose="02070309020205020404" pitchFamily="49" charset="0"/>
                <a:cs typeface="Courier New" panose="02070309020205020404" pitchFamily="49" charset="0"/>
              </a:rPr>
              <a:t>double</a:t>
            </a:r>
            <a:r>
              <a:rPr lang="en-US" sz="2000" b="1">
                <a:latin typeface="Courier New" panose="02070309020205020404" pitchFamily="49" charset="0"/>
                <a:cs typeface="Courier New" panose="02070309020205020404" pitchFamily="49" charset="0"/>
              </a:rPr>
              <a:t> d;</a:t>
            </a:r>
          </a:p>
          <a:p>
            <a:r>
              <a:rPr lang="en-US" sz="2000" b="1" err="1">
                <a:solidFill>
                  <a:srgbClr val="0000FF"/>
                </a:solidFill>
                <a:latin typeface="Courier New" panose="02070309020205020404" pitchFamily="49" charset="0"/>
                <a:cs typeface="Courier New" panose="02070309020205020404" pitchFamily="49" charset="0"/>
              </a:rPr>
              <a:t>int</a:t>
            </a:r>
            <a:r>
              <a:rPr lang="en-US" sz="2000" b="1">
                <a:latin typeface="Courier New" panose="02070309020205020404" pitchFamily="49" charset="0"/>
                <a:cs typeface="Courier New" panose="02070309020205020404" pitchFamily="49" charset="0"/>
              </a:rPr>
              <a:t> *</a:t>
            </a:r>
            <a:r>
              <a:rPr lang="en-US" sz="2000" b="1" err="1">
                <a:latin typeface="Courier New" panose="02070309020205020404" pitchFamily="49" charset="0"/>
                <a:cs typeface="Courier New" panose="02070309020205020404" pitchFamily="49" charset="0"/>
              </a:rPr>
              <a:t>ap</a:t>
            </a:r>
            <a:r>
              <a:rPr lang="en-US" sz="2000" b="1">
                <a:latin typeface="Courier New" panose="02070309020205020404" pitchFamily="49" charset="0"/>
                <a:cs typeface="Courier New" panose="02070309020205020404" pitchFamily="49" charset="0"/>
              </a:rPr>
              <a:t>; </a:t>
            </a:r>
            <a:r>
              <a:rPr lang="en-US" sz="2000" b="1">
                <a:solidFill>
                  <a:srgbClr val="0000FF"/>
                </a:solidFill>
                <a:latin typeface="Courier New" panose="02070309020205020404" pitchFamily="49" charset="0"/>
                <a:cs typeface="Courier New" panose="02070309020205020404" pitchFamily="49" charset="0"/>
              </a:rPr>
              <a:t>float</a:t>
            </a:r>
            <a:r>
              <a:rPr lang="en-US" sz="2000" b="1">
                <a:latin typeface="Courier New" panose="02070309020205020404" pitchFamily="49" charset="0"/>
                <a:cs typeface="Courier New" panose="02070309020205020404" pitchFamily="49" charset="0"/>
              </a:rPr>
              <a:t> *</a:t>
            </a:r>
            <a:r>
              <a:rPr lang="en-US" sz="2000" b="1" err="1">
                <a:latin typeface="Courier New" panose="02070309020205020404" pitchFamily="49" charset="0"/>
                <a:cs typeface="Courier New" panose="02070309020205020404" pitchFamily="49" charset="0"/>
              </a:rPr>
              <a:t>bp</a:t>
            </a:r>
            <a:r>
              <a:rPr lang="en-US" sz="2000" b="1">
                <a:latin typeface="Courier New" panose="02070309020205020404" pitchFamily="49" charset="0"/>
                <a:cs typeface="Courier New" panose="02070309020205020404" pitchFamily="49" charset="0"/>
              </a:rPr>
              <a:t>; </a:t>
            </a:r>
          </a:p>
          <a:p>
            <a:r>
              <a:rPr lang="en-US" sz="2000" b="1">
                <a:solidFill>
                  <a:srgbClr val="0000FF"/>
                </a:solidFill>
                <a:latin typeface="Courier New" panose="02070309020205020404" pitchFamily="49" charset="0"/>
                <a:cs typeface="Courier New" panose="02070309020205020404" pitchFamily="49" charset="0"/>
              </a:rPr>
              <a:t>char</a:t>
            </a:r>
            <a:r>
              <a:rPr lang="en-US" sz="2000" b="1">
                <a:latin typeface="Courier New" panose="02070309020205020404" pitchFamily="49" charset="0"/>
                <a:cs typeface="Courier New" panose="02070309020205020404" pitchFamily="49" charset="0"/>
              </a:rPr>
              <a:t> *</a:t>
            </a:r>
            <a:r>
              <a:rPr lang="en-US" sz="2000" b="1" err="1">
                <a:latin typeface="Courier New" panose="02070309020205020404" pitchFamily="49" charset="0"/>
                <a:cs typeface="Courier New" panose="02070309020205020404" pitchFamily="49" charset="0"/>
              </a:rPr>
              <a:t>cp</a:t>
            </a:r>
            <a:r>
              <a:rPr lang="en-US" sz="2000" b="1">
                <a:latin typeface="Courier New" panose="02070309020205020404" pitchFamily="49" charset="0"/>
                <a:cs typeface="Courier New" panose="02070309020205020404" pitchFamily="49" charset="0"/>
              </a:rPr>
              <a:t>; </a:t>
            </a:r>
            <a:r>
              <a:rPr lang="en-US" sz="2000" b="1">
                <a:solidFill>
                  <a:srgbClr val="0000FF"/>
                </a:solidFill>
                <a:latin typeface="Courier New" panose="02070309020205020404" pitchFamily="49" charset="0"/>
                <a:cs typeface="Courier New" panose="02070309020205020404" pitchFamily="49" charset="0"/>
              </a:rPr>
              <a:t>double</a:t>
            </a:r>
            <a:r>
              <a:rPr lang="en-US" sz="2000" b="1">
                <a:latin typeface="Courier New" panose="02070309020205020404" pitchFamily="49" charset="0"/>
                <a:cs typeface="Courier New" panose="02070309020205020404" pitchFamily="49" charset="0"/>
              </a:rPr>
              <a:t> *</a:t>
            </a:r>
            <a:r>
              <a:rPr lang="en-US" sz="2000" b="1" err="1">
                <a:latin typeface="Courier New" panose="02070309020205020404" pitchFamily="49" charset="0"/>
                <a:cs typeface="Courier New" panose="02070309020205020404" pitchFamily="49" charset="0"/>
              </a:rPr>
              <a:t>dp</a:t>
            </a:r>
            <a:r>
              <a:rPr lang="en-US" sz="2000" b="1">
                <a:latin typeface="Courier New" panose="02070309020205020404" pitchFamily="49" charset="0"/>
                <a:cs typeface="Courier New" panose="02070309020205020404" pitchFamily="49" charset="0"/>
              </a:rPr>
              <a:t>;</a:t>
            </a:r>
          </a:p>
          <a:p>
            <a:endParaRPr lang="en-US" sz="1000" b="1">
              <a:latin typeface="Courier New" panose="02070309020205020404" pitchFamily="49" charset="0"/>
              <a:cs typeface="Courier New" panose="02070309020205020404" pitchFamily="49" charset="0"/>
            </a:endParaRPr>
          </a:p>
          <a:p>
            <a:r>
              <a:rPr lang="en-US" sz="2000" b="1">
                <a:latin typeface="Courier New" panose="02070309020205020404" pitchFamily="49" charset="0"/>
                <a:cs typeface="Courier New" panose="02070309020205020404" pitchFamily="49" charset="0"/>
              </a:rPr>
              <a:t>ap = &amp;a; bp = &amp;b; cp = &amp;c; dp = &amp;d;</a:t>
            </a:r>
          </a:p>
          <a:p>
            <a:r>
              <a:rPr lang="en-US" sz="2000" b="1">
                <a:latin typeface="Courier New" panose="02070309020205020404" pitchFamily="49" charset="0"/>
                <a:cs typeface="Courier New" panose="02070309020205020404" pitchFamily="49" charset="0"/>
              </a:rPr>
              <a:t>printf(</a:t>
            </a:r>
            <a:r>
              <a:rPr lang="en-US" sz="2000" b="1">
                <a:solidFill>
                  <a:srgbClr val="006600"/>
                </a:solidFill>
                <a:latin typeface="Courier New" panose="02070309020205020404" pitchFamily="49" charset="0"/>
                <a:cs typeface="Courier New" panose="02070309020205020404" pitchFamily="49" charset="0"/>
              </a:rPr>
              <a:t>"</a:t>
            </a:r>
            <a:r>
              <a:rPr lang="en-US" sz="2000" b="1">
                <a:solidFill>
                  <a:srgbClr val="FF0000"/>
                </a:solidFill>
                <a:latin typeface="Courier New" panose="02070309020205020404" pitchFamily="49" charset="0"/>
                <a:cs typeface="Courier New" panose="02070309020205020404" pitchFamily="49" charset="0"/>
              </a:rPr>
              <a:t>%p %p %p %p\n</a:t>
            </a:r>
            <a:r>
              <a:rPr lang="en-US" sz="2000" b="1">
                <a:latin typeface="Courier New" panose="02070309020205020404" pitchFamily="49" charset="0"/>
                <a:cs typeface="Courier New" panose="02070309020205020404" pitchFamily="49" charset="0"/>
              </a:rPr>
              <a:t>", ap, bp, cp, dp);</a:t>
            </a:r>
          </a:p>
          <a:p>
            <a:endParaRPr lang="en-US" sz="2800" b="1">
              <a:latin typeface="Courier New" panose="02070309020205020404" pitchFamily="49" charset="0"/>
              <a:cs typeface="Courier New" panose="02070309020205020404" pitchFamily="49" charset="0"/>
            </a:endParaRPr>
          </a:p>
          <a:p>
            <a:r>
              <a:rPr lang="en-US" sz="2000" b="1">
                <a:latin typeface="Courier New" panose="02070309020205020404" pitchFamily="49" charset="0"/>
                <a:cs typeface="Courier New" panose="02070309020205020404" pitchFamily="49" charset="0"/>
              </a:rPr>
              <a:t>ap++; bp++; cp++; dp++;</a:t>
            </a:r>
          </a:p>
          <a:p>
            <a:r>
              <a:rPr lang="en-US" sz="2000" b="1">
                <a:latin typeface="Courier New" panose="02070309020205020404" pitchFamily="49" charset="0"/>
                <a:cs typeface="Courier New" panose="02070309020205020404" pitchFamily="49" charset="0"/>
              </a:rPr>
              <a:t>printf(</a:t>
            </a:r>
            <a:r>
              <a:rPr lang="en-US" sz="2000" b="1">
                <a:solidFill>
                  <a:srgbClr val="006600"/>
                </a:solidFill>
                <a:latin typeface="Courier New" panose="02070309020205020404" pitchFamily="49" charset="0"/>
                <a:cs typeface="Courier New" panose="02070309020205020404" pitchFamily="49" charset="0"/>
              </a:rPr>
              <a:t>"</a:t>
            </a:r>
            <a:r>
              <a:rPr lang="en-US" sz="2000" b="1">
                <a:solidFill>
                  <a:srgbClr val="FF0000"/>
                </a:solidFill>
                <a:latin typeface="Courier New" panose="02070309020205020404" pitchFamily="49" charset="0"/>
                <a:cs typeface="Courier New" panose="02070309020205020404" pitchFamily="49" charset="0"/>
              </a:rPr>
              <a:t>%p %p %p %p\n</a:t>
            </a:r>
            <a:r>
              <a:rPr lang="en-US" sz="2000" b="1">
                <a:latin typeface="Courier New" panose="02070309020205020404" pitchFamily="49" charset="0"/>
                <a:cs typeface="Courier New" panose="02070309020205020404" pitchFamily="49" charset="0"/>
              </a:rPr>
              <a:t>", ap, bp, cp, dp);</a:t>
            </a:r>
          </a:p>
          <a:p>
            <a:endParaRPr lang="en-US" sz="2800" b="1">
              <a:latin typeface="Courier New" panose="02070309020205020404" pitchFamily="49" charset="0"/>
              <a:cs typeface="Courier New" panose="02070309020205020404" pitchFamily="49" charset="0"/>
            </a:endParaRPr>
          </a:p>
          <a:p>
            <a:r>
              <a:rPr lang="en-US" sz="2000" b="1">
                <a:latin typeface="Courier New" panose="02070309020205020404" pitchFamily="49" charset="0"/>
                <a:cs typeface="Courier New" panose="02070309020205020404" pitchFamily="49" charset="0"/>
              </a:rPr>
              <a:t>ap += </a:t>
            </a:r>
            <a:r>
              <a:rPr lang="en-US" sz="2000" b="1">
                <a:solidFill>
                  <a:srgbClr val="006600"/>
                </a:solidFill>
                <a:latin typeface="Courier New" panose="02070309020205020404" pitchFamily="49" charset="0"/>
                <a:cs typeface="Courier New" panose="02070309020205020404" pitchFamily="49" charset="0"/>
              </a:rPr>
              <a:t>3</a:t>
            </a:r>
            <a:r>
              <a:rPr lang="en-US" sz="2000" b="1">
                <a:latin typeface="Courier New" panose="02070309020205020404" pitchFamily="49" charset="0"/>
                <a:cs typeface="Courier New" panose="02070309020205020404" pitchFamily="49" charset="0"/>
              </a:rPr>
              <a:t>;</a:t>
            </a:r>
          </a:p>
          <a:p>
            <a:r>
              <a:rPr lang="en-US" sz="2000" b="1">
                <a:latin typeface="Courier New" panose="02070309020205020404" pitchFamily="49" charset="0"/>
                <a:cs typeface="Courier New" panose="02070309020205020404" pitchFamily="49" charset="0"/>
              </a:rPr>
              <a:t>printf(</a:t>
            </a:r>
            <a:r>
              <a:rPr lang="en-US" sz="2000" b="1">
                <a:solidFill>
                  <a:srgbClr val="006600"/>
                </a:solidFill>
                <a:latin typeface="Courier New" panose="02070309020205020404" pitchFamily="49" charset="0"/>
                <a:cs typeface="Courier New" panose="02070309020205020404" pitchFamily="49" charset="0"/>
              </a:rPr>
              <a:t>"</a:t>
            </a:r>
            <a:r>
              <a:rPr lang="en-US" sz="2000" b="1">
                <a:solidFill>
                  <a:srgbClr val="FF0000"/>
                </a:solidFill>
                <a:latin typeface="Courier New" panose="02070309020205020404" pitchFamily="49" charset="0"/>
                <a:cs typeface="Courier New" panose="02070309020205020404" pitchFamily="49" charset="0"/>
              </a:rPr>
              <a:t>%p\n</a:t>
            </a:r>
            <a:r>
              <a:rPr lang="en-US" sz="2000" b="1">
                <a:solidFill>
                  <a:srgbClr val="006600"/>
                </a:solidFill>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 ap);</a:t>
            </a:r>
            <a:endParaRPr lang="pt-BR" sz="2000" b="1">
              <a:latin typeface="Courier New" panose="02070309020205020404" pitchFamily="49" charset="0"/>
              <a:cs typeface="Courier New" panose="02070309020205020404" pitchFamily="49" charset="0"/>
            </a:endParaRPr>
          </a:p>
        </p:txBody>
      </p:sp>
      <p:sp>
        <p:nvSpPr>
          <p:cNvPr id="25" name="[TextBox 15]">
            <a:extLst>
              <a:ext uri="{FF2B5EF4-FFF2-40B4-BE49-F238E27FC236}">
                <a16:creationId xmlns:a16="http://schemas.microsoft.com/office/drawing/2014/main" id="{783EA823-8C9C-4C3F-B0D6-4CF30C70C9F9}"/>
              </a:ext>
            </a:extLst>
          </p:cNvPr>
          <p:cNvSpPr txBox="1"/>
          <p:nvPr/>
        </p:nvSpPr>
        <p:spPr>
          <a:xfrm>
            <a:off x="6925003" y="5758780"/>
            <a:ext cx="2334985" cy="369332"/>
          </a:xfrm>
          <a:prstGeom prst="rect">
            <a:avLst/>
          </a:prstGeom>
          <a:solidFill>
            <a:srgbClr val="FFFF99"/>
          </a:solidFill>
          <a:ln>
            <a:solidFill>
              <a:schemeClr val="tx1"/>
            </a:solidFill>
          </a:ln>
        </p:spPr>
        <p:txBody>
          <a:bodyPr wrap="square" rtlCol="0">
            <a:spAutoFit/>
          </a:bodyPr>
          <a:lstStyle/>
          <a:p>
            <a:r>
              <a:rPr lang="en-US" err="1"/>
              <a:t>IncrementPointers.c</a:t>
            </a:r>
            <a:endParaRPr lang="en-SG"/>
          </a:p>
        </p:txBody>
      </p:sp>
      <p:sp>
        <p:nvSpPr>
          <p:cNvPr id="26" name="TextBox 25">
            <a:extLst>
              <a:ext uri="{FF2B5EF4-FFF2-40B4-BE49-F238E27FC236}">
                <a16:creationId xmlns:a16="http://schemas.microsoft.com/office/drawing/2014/main" id="{83C5AEC8-B40E-4187-803A-BB6C1F421F43}"/>
              </a:ext>
            </a:extLst>
          </p:cNvPr>
          <p:cNvSpPr txBox="1"/>
          <p:nvPr/>
        </p:nvSpPr>
        <p:spPr>
          <a:xfrm>
            <a:off x="7712529" y="1726756"/>
            <a:ext cx="2710542" cy="1477328"/>
          </a:xfrm>
          <a:prstGeom prst="rect">
            <a:avLst/>
          </a:prstGeom>
          <a:solidFill>
            <a:schemeClr val="bg1"/>
          </a:solidFill>
          <a:ln>
            <a:solidFill>
              <a:srgbClr val="006600"/>
            </a:solidFill>
          </a:ln>
        </p:spPr>
        <p:txBody>
          <a:bodyPr wrap="square" rtlCol="0">
            <a:spAutoFit/>
          </a:bodyPr>
          <a:lstStyle/>
          <a:p>
            <a:r>
              <a:rPr lang="en-US"/>
              <a:t>Recall Lect#2a slide 16:</a:t>
            </a:r>
          </a:p>
          <a:p>
            <a:r>
              <a:rPr lang="en-US">
                <a:solidFill>
                  <a:srgbClr val="0000FF"/>
                </a:solidFill>
              </a:rPr>
              <a:t>int </a:t>
            </a:r>
            <a:r>
              <a:rPr lang="en-US"/>
              <a:t>takes up 4 bytes</a:t>
            </a:r>
          </a:p>
          <a:p>
            <a:r>
              <a:rPr lang="en-US">
                <a:solidFill>
                  <a:srgbClr val="0000FF"/>
                </a:solidFill>
              </a:rPr>
              <a:t>float</a:t>
            </a:r>
            <a:r>
              <a:rPr lang="en-US"/>
              <a:t> takes up 4 bytes</a:t>
            </a:r>
          </a:p>
          <a:p>
            <a:r>
              <a:rPr lang="en-US">
                <a:solidFill>
                  <a:srgbClr val="0000FF"/>
                </a:solidFill>
              </a:rPr>
              <a:t>char </a:t>
            </a:r>
            <a:r>
              <a:rPr lang="en-US"/>
              <a:t>takes up 1 byte</a:t>
            </a:r>
          </a:p>
          <a:p>
            <a:r>
              <a:rPr lang="en-US">
                <a:solidFill>
                  <a:srgbClr val="0000FF"/>
                </a:solidFill>
              </a:rPr>
              <a:t>double</a:t>
            </a:r>
            <a:r>
              <a:rPr lang="en-US"/>
              <a:t> takes up 8 bytes</a:t>
            </a:r>
          </a:p>
        </p:txBody>
      </p:sp>
      <p:sp>
        <p:nvSpPr>
          <p:cNvPr id="27" name="[TextBox 55]">
            <a:extLst>
              <a:ext uri="{FF2B5EF4-FFF2-40B4-BE49-F238E27FC236}">
                <a16:creationId xmlns:a16="http://schemas.microsoft.com/office/drawing/2014/main" id="{38BEC5BD-52D6-4314-9FFD-43C2D7975AE4}"/>
              </a:ext>
            </a:extLst>
          </p:cNvPr>
          <p:cNvSpPr txBox="1"/>
          <p:nvPr/>
        </p:nvSpPr>
        <p:spPr>
          <a:xfrm>
            <a:off x="4521319" y="3833146"/>
            <a:ext cx="5662154" cy="400110"/>
          </a:xfrm>
          <a:prstGeom prst="rect">
            <a:avLst/>
          </a:prstGeom>
          <a:solidFill>
            <a:srgbClr val="CCFF99"/>
          </a:solidFill>
          <a:ln>
            <a:solidFill>
              <a:schemeClr val="tx1"/>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ffbff0a4 ffbff0a0 ffbff09f ffbff090</a:t>
            </a:r>
          </a:p>
        </p:txBody>
      </p:sp>
      <p:sp>
        <p:nvSpPr>
          <p:cNvPr id="28" name="[TextBox 55]">
            <a:extLst>
              <a:ext uri="{FF2B5EF4-FFF2-40B4-BE49-F238E27FC236}">
                <a16:creationId xmlns:a16="http://schemas.microsoft.com/office/drawing/2014/main" id="{0115728D-2F26-4B31-8FC3-29DC5E09A239}"/>
              </a:ext>
            </a:extLst>
          </p:cNvPr>
          <p:cNvSpPr txBox="1"/>
          <p:nvPr/>
        </p:nvSpPr>
        <p:spPr>
          <a:xfrm>
            <a:off x="4521319" y="4860308"/>
            <a:ext cx="5662154" cy="400110"/>
          </a:xfrm>
          <a:prstGeom prst="rect">
            <a:avLst/>
          </a:prstGeom>
          <a:solidFill>
            <a:srgbClr val="CCFF99"/>
          </a:solidFill>
          <a:ln>
            <a:solidFill>
              <a:schemeClr val="tx1"/>
            </a:solidFill>
          </a:ln>
        </p:spPr>
        <p:txBody>
          <a:bodyPr wrap="square" rtlCol="0">
            <a:spAutoFit/>
          </a:bodyPr>
          <a:lstStyle/>
          <a:p>
            <a:r>
              <a:rPr lang="en-US" sz="2000" b="1">
                <a:latin typeface="Courier New" panose="02070309020205020404" pitchFamily="49" charset="0"/>
                <a:cs typeface="Courier New" panose="02070309020205020404" pitchFamily="49" charset="0"/>
              </a:rPr>
              <a:t>ffbff0a8 ffbff0a4 ffbff0a0 ffbff098</a:t>
            </a:r>
          </a:p>
        </p:txBody>
      </p:sp>
      <p:sp>
        <p:nvSpPr>
          <p:cNvPr id="29" name="[TextBox 55]">
            <a:extLst>
              <a:ext uri="{FF2B5EF4-FFF2-40B4-BE49-F238E27FC236}">
                <a16:creationId xmlns:a16="http://schemas.microsoft.com/office/drawing/2014/main" id="{86848DE7-ED49-4BAE-8EA3-3C8BE55BF460}"/>
              </a:ext>
            </a:extLst>
          </p:cNvPr>
          <p:cNvSpPr txBox="1"/>
          <p:nvPr/>
        </p:nvSpPr>
        <p:spPr>
          <a:xfrm>
            <a:off x="4953001" y="5487360"/>
            <a:ext cx="1643659" cy="400110"/>
          </a:xfrm>
          <a:prstGeom prst="rect">
            <a:avLst/>
          </a:prstGeom>
          <a:solidFill>
            <a:srgbClr val="CCFF99"/>
          </a:solidFill>
          <a:ln>
            <a:solidFill>
              <a:schemeClr val="tx1"/>
            </a:solidFill>
          </a:ln>
        </p:spPr>
        <p:txBody>
          <a:bodyPr wrap="square" rtlCol="0">
            <a:spAutoFit/>
          </a:bodyPr>
          <a:lstStyle/>
          <a:p>
            <a:r>
              <a:rPr lang="en-US" sz="2000" b="1">
                <a:latin typeface="Courier New" panose="02070309020205020404" pitchFamily="49" charset="0"/>
                <a:cs typeface="Courier New" panose="02070309020205020404" pitchFamily="49" charset="0"/>
              </a:rPr>
              <a:t>ffbff0b4</a:t>
            </a:r>
          </a:p>
        </p:txBody>
      </p:sp>
      <p:cxnSp>
        <p:nvCxnSpPr>
          <p:cNvPr id="3" name="Straight Arrow Connector 2"/>
          <p:cNvCxnSpPr/>
          <p:nvPr/>
        </p:nvCxnSpPr>
        <p:spPr>
          <a:xfrm>
            <a:off x="5460569" y="4233256"/>
            <a:ext cx="0" cy="6270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 name="TextBox 3"/>
          <p:cNvSpPr txBox="1"/>
          <p:nvPr/>
        </p:nvSpPr>
        <p:spPr>
          <a:xfrm>
            <a:off x="5391391" y="4266993"/>
            <a:ext cx="383438" cy="307777"/>
          </a:xfrm>
          <a:prstGeom prst="rect">
            <a:avLst/>
          </a:prstGeom>
          <a:noFill/>
        </p:spPr>
        <p:txBody>
          <a:bodyPr wrap="none" rtlCol="0">
            <a:spAutoFit/>
          </a:bodyPr>
          <a:lstStyle/>
          <a:p>
            <a:r>
              <a:rPr lang="en-US" sz="1400">
                <a:solidFill>
                  <a:srgbClr val="C00000"/>
                </a:solidFill>
                <a:latin typeface="Consolas" panose="020B0609020204030204" pitchFamily="49" charset="0"/>
              </a:rPr>
              <a:t>+4</a:t>
            </a:r>
            <a:endParaRPr lang="en-GB" sz="1400">
              <a:solidFill>
                <a:srgbClr val="C00000"/>
              </a:solidFill>
              <a:latin typeface="Consolas" panose="020B0609020204030204" pitchFamily="49" charset="0"/>
            </a:endParaRPr>
          </a:p>
        </p:txBody>
      </p:sp>
      <p:cxnSp>
        <p:nvCxnSpPr>
          <p:cNvPr id="16" name="Straight Arrow Connector 15"/>
          <p:cNvCxnSpPr/>
          <p:nvPr/>
        </p:nvCxnSpPr>
        <p:spPr>
          <a:xfrm>
            <a:off x="6672823" y="4233256"/>
            <a:ext cx="0" cy="6270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7" name="TextBox 16"/>
          <p:cNvSpPr txBox="1"/>
          <p:nvPr/>
        </p:nvSpPr>
        <p:spPr>
          <a:xfrm>
            <a:off x="6603645" y="4266993"/>
            <a:ext cx="383438" cy="307777"/>
          </a:xfrm>
          <a:prstGeom prst="rect">
            <a:avLst/>
          </a:prstGeom>
          <a:noFill/>
        </p:spPr>
        <p:txBody>
          <a:bodyPr wrap="none" rtlCol="0">
            <a:spAutoFit/>
          </a:bodyPr>
          <a:lstStyle/>
          <a:p>
            <a:r>
              <a:rPr lang="en-US" sz="1400">
                <a:solidFill>
                  <a:srgbClr val="C00000"/>
                </a:solidFill>
                <a:latin typeface="Consolas" panose="020B0609020204030204" pitchFamily="49" charset="0"/>
              </a:rPr>
              <a:t>+4</a:t>
            </a:r>
            <a:endParaRPr lang="en-GB" sz="1400">
              <a:solidFill>
                <a:srgbClr val="C00000"/>
              </a:solidFill>
              <a:latin typeface="Consolas" panose="020B0609020204030204" pitchFamily="49" charset="0"/>
            </a:endParaRPr>
          </a:p>
        </p:txBody>
      </p:sp>
      <p:cxnSp>
        <p:nvCxnSpPr>
          <p:cNvPr id="18" name="Straight Arrow Connector 17"/>
          <p:cNvCxnSpPr/>
          <p:nvPr/>
        </p:nvCxnSpPr>
        <p:spPr>
          <a:xfrm>
            <a:off x="8146182" y="4233256"/>
            <a:ext cx="0" cy="6270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9" name="TextBox 18"/>
          <p:cNvSpPr txBox="1"/>
          <p:nvPr/>
        </p:nvSpPr>
        <p:spPr>
          <a:xfrm>
            <a:off x="8077004" y="4266993"/>
            <a:ext cx="383438" cy="307777"/>
          </a:xfrm>
          <a:prstGeom prst="rect">
            <a:avLst/>
          </a:prstGeom>
          <a:noFill/>
        </p:spPr>
        <p:txBody>
          <a:bodyPr wrap="none" rtlCol="0">
            <a:spAutoFit/>
          </a:bodyPr>
          <a:lstStyle/>
          <a:p>
            <a:r>
              <a:rPr lang="en-US" sz="1400">
                <a:solidFill>
                  <a:srgbClr val="C00000"/>
                </a:solidFill>
                <a:latin typeface="Consolas" panose="020B0609020204030204" pitchFamily="49" charset="0"/>
              </a:rPr>
              <a:t>+1</a:t>
            </a:r>
            <a:endParaRPr lang="en-GB" sz="1400">
              <a:solidFill>
                <a:srgbClr val="C00000"/>
              </a:solidFill>
              <a:latin typeface="Consolas" panose="020B0609020204030204" pitchFamily="49" charset="0"/>
            </a:endParaRPr>
          </a:p>
        </p:txBody>
      </p:sp>
      <p:cxnSp>
        <p:nvCxnSpPr>
          <p:cNvPr id="20" name="Straight Arrow Connector 19"/>
          <p:cNvCxnSpPr/>
          <p:nvPr/>
        </p:nvCxnSpPr>
        <p:spPr>
          <a:xfrm>
            <a:off x="9594253" y="4233256"/>
            <a:ext cx="0" cy="6270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2" name="TextBox 21"/>
          <p:cNvSpPr txBox="1"/>
          <p:nvPr/>
        </p:nvSpPr>
        <p:spPr>
          <a:xfrm>
            <a:off x="9525075" y="4266993"/>
            <a:ext cx="383438" cy="307777"/>
          </a:xfrm>
          <a:prstGeom prst="rect">
            <a:avLst/>
          </a:prstGeom>
          <a:noFill/>
        </p:spPr>
        <p:txBody>
          <a:bodyPr wrap="none" rtlCol="0">
            <a:spAutoFit/>
          </a:bodyPr>
          <a:lstStyle/>
          <a:p>
            <a:r>
              <a:rPr lang="en-US" sz="1400">
                <a:solidFill>
                  <a:srgbClr val="C00000"/>
                </a:solidFill>
                <a:latin typeface="Consolas" panose="020B0609020204030204" pitchFamily="49" charset="0"/>
              </a:rPr>
              <a:t>+8</a:t>
            </a:r>
            <a:endParaRPr lang="en-GB" sz="1400">
              <a:solidFill>
                <a:srgbClr val="C00000"/>
              </a:solidFill>
              <a:latin typeface="Consolas" panose="020B0609020204030204" pitchFamily="49" charset="0"/>
            </a:endParaRPr>
          </a:p>
        </p:txBody>
      </p:sp>
      <p:cxnSp>
        <p:nvCxnSpPr>
          <p:cNvPr id="30" name="Straight Arrow Connector 29"/>
          <p:cNvCxnSpPr/>
          <p:nvPr/>
        </p:nvCxnSpPr>
        <p:spPr>
          <a:xfrm>
            <a:off x="5460569" y="5260419"/>
            <a:ext cx="0" cy="22382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1" name="TextBox 30"/>
          <p:cNvSpPr txBox="1"/>
          <p:nvPr/>
        </p:nvSpPr>
        <p:spPr>
          <a:xfrm>
            <a:off x="5460569" y="5213480"/>
            <a:ext cx="482824" cy="307777"/>
          </a:xfrm>
          <a:prstGeom prst="rect">
            <a:avLst/>
          </a:prstGeom>
          <a:noFill/>
        </p:spPr>
        <p:txBody>
          <a:bodyPr wrap="none" rtlCol="0">
            <a:spAutoFit/>
          </a:bodyPr>
          <a:lstStyle/>
          <a:p>
            <a:r>
              <a:rPr lang="en-US" sz="1400">
                <a:solidFill>
                  <a:srgbClr val="C00000"/>
                </a:solidFill>
                <a:latin typeface="Consolas" panose="020B0609020204030204" pitchFamily="49" charset="0"/>
              </a:rPr>
              <a:t>+12</a:t>
            </a:r>
            <a:endParaRPr lang="en-GB" sz="1400">
              <a:solidFill>
                <a:srgbClr val="C00000"/>
              </a:solidFill>
              <a:latin typeface="Consolas" panose="020B0609020204030204" pitchFamily="49" charset="0"/>
            </a:endParaRPr>
          </a:p>
        </p:txBody>
      </p:sp>
    </p:spTree>
    <p:extLst>
      <p:ext uri="{BB962C8B-B14F-4D97-AF65-F5344CB8AC3E}">
        <p14:creationId xmlns:p14="http://schemas.microsoft.com/office/powerpoint/2010/main" val="2531139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par>
                                <p:cTn id="17" presetID="22" presetClass="entr" presetSubtype="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2" presetClass="entr" presetSubtype="1"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par>
                                <p:cTn id="23" presetID="22" presetClass="entr" presetSubtype="1"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up)">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4" grpId="0"/>
      <p:bldP spid="17" grpId="0"/>
      <p:bldP spid="19" grpId="0"/>
      <p:bldP spid="22"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7fgtz45zhx4vbrn9d3m64k42ddxanp"/>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457AEBEB0EED479AE28502770B2CA6" ma:contentTypeVersion="13" ma:contentTypeDescription="Create a new document." ma:contentTypeScope="" ma:versionID="ccae0ab66e2b4c60a382f5a0edad2228">
  <xsd:schema xmlns:xsd="http://www.w3.org/2001/XMLSchema" xmlns:xs="http://www.w3.org/2001/XMLSchema" xmlns:p="http://schemas.microsoft.com/office/2006/metadata/properties" xmlns:ns3="f42f906c-6fd7-4d23-99cc-d312b45e8275" xmlns:ns4="9c72a1f7-0518-44a8-b646-c6499bb05abf" targetNamespace="http://schemas.microsoft.com/office/2006/metadata/properties" ma:root="true" ma:fieldsID="e057198f2df7f6ae7b14f750773c1e9b" ns3:_="" ns4:_="">
    <xsd:import namespace="f42f906c-6fd7-4d23-99cc-d312b45e8275"/>
    <xsd:import namespace="9c72a1f7-0518-44a8-b646-c6499bb05ab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2f906c-6fd7-4d23-99cc-d312b45e82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72a1f7-0518-44a8-b646-c6499bb05ab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E9492-A1E0-4358-A8D8-EF6BF1DE1ECB}">
  <ds:schemaRefs>
    <ds:schemaRef ds:uri="http://schemas.microsoft.com/office/2006/documentManagement/types"/>
    <ds:schemaRef ds:uri="http://purl.org/dc/dcmitype/"/>
    <ds:schemaRef ds:uri="http://purl.org/dc/terms/"/>
    <ds:schemaRef ds:uri="f42f906c-6fd7-4d23-99cc-d312b45e8275"/>
    <ds:schemaRef ds:uri="http://schemas.microsoft.com/office/2006/metadata/properties"/>
    <ds:schemaRef ds:uri="http://schemas.microsoft.com/office/infopath/2007/PartnerControls"/>
    <ds:schemaRef ds:uri="http://schemas.openxmlformats.org/package/2006/metadata/core-properties"/>
    <ds:schemaRef ds:uri="9c72a1f7-0518-44a8-b646-c6499bb05abf"/>
    <ds:schemaRef ds:uri="http://www.w3.org/XML/1998/namespace"/>
    <ds:schemaRef ds:uri="http://purl.org/dc/elements/1.1/"/>
  </ds:schemaRefs>
</ds:datastoreItem>
</file>

<file path=customXml/itemProps2.xml><?xml version="1.0" encoding="utf-8"?>
<ds:datastoreItem xmlns:ds="http://schemas.openxmlformats.org/officeDocument/2006/customXml" ds:itemID="{E8DEAADE-7387-4DC8-95D7-537906F7D1DB}">
  <ds:schemaRefs>
    <ds:schemaRef ds:uri="http://schemas.microsoft.com/sharepoint/v3/contenttype/forms"/>
  </ds:schemaRefs>
</ds:datastoreItem>
</file>

<file path=customXml/itemProps3.xml><?xml version="1.0" encoding="utf-8"?>
<ds:datastoreItem xmlns:ds="http://schemas.openxmlformats.org/officeDocument/2006/customXml" ds:itemID="{10AC9B06-91EA-4458-B6F0-5312A22B330D}">
  <ds:schemaRefs>
    <ds:schemaRef ds:uri="9c72a1f7-0518-44a8-b646-c6499bb05abf"/>
    <ds:schemaRef ds:uri="f42f906c-6fd7-4d23-99cc-d312b45e82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Clarity</Template>
  <TotalTime>113</TotalTime>
  <Words>2933</Words>
  <Application>Microsoft Office PowerPoint</Application>
  <PresentationFormat>Widescreen</PresentationFormat>
  <Paragraphs>548</Paragraphs>
  <Slides>49</Slides>
  <Notes>20</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Wingdings</vt:lpstr>
      <vt:lpstr>Symbol</vt:lpstr>
      <vt:lpstr>Roboto Mono</vt:lpstr>
      <vt:lpstr>Calibri</vt:lpstr>
      <vt:lpstr>Consolas</vt:lpstr>
      <vt:lpstr>Arial</vt:lpstr>
      <vt:lpstr>Courier New</vt:lpstr>
      <vt:lpstr>Times New Roman</vt:lpstr>
      <vt:lpstr>Clarity</vt:lpstr>
      <vt:lpstr>http://www.comp.nus.edu.sg/~cs2100/</vt:lpstr>
      <vt:lpstr>PowerPoint Presentation</vt:lpstr>
      <vt:lpstr>Agenda</vt:lpstr>
      <vt:lpstr>summary</vt:lpstr>
      <vt:lpstr>PowerPoint Presentation</vt:lpstr>
      <vt:lpstr>PowerPoint Presentation</vt:lpstr>
      <vt:lpstr>PowerPoint Presentation</vt:lpstr>
      <vt:lpstr>summary</vt:lpstr>
      <vt:lpstr>PowerPoint Presentation</vt:lpstr>
      <vt:lpstr>summary</vt:lpstr>
      <vt:lpstr>L5 –</vt:lpstr>
      <vt:lpstr>PowerPoint Presentation</vt:lpstr>
      <vt:lpstr>PowerPoint Presentation</vt:lpstr>
      <vt:lpstr>summary</vt:lpstr>
      <vt:lpstr>PowerPoint Presentation</vt:lpstr>
      <vt:lpstr>PowerPoint Presentation</vt:lpstr>
      <vt:lpstr>summary</vt:lpstr>
      <vt:lpstr>PowerPoint Presentation</vt:lpstr>
      <vt:lpstr>Quiz Questions</vt:lpstr>
      <vt:lpstr>Pointers and Functions Quiz 1</vt:lpstr>
      <vt:lpstr>Pointers and Functions Quiz 1</vt:lpstr>
      <vt:lpstr>Pointers and Functions Quiz 1</vt:lpstr>
      <vt:lpstr>Pointers and Functions Quiz 1</vt:lpstr>
      <vt:lpstr>Pointers and Functions Quiz 2</vt:lpstr>
      <vt:lpstr>Pointers and Functions Quiz 2</vt:lpstr>
      <vt:lpstr>Pointers and Functions Quiz 2</vt:lpstr>
      <vt:lpstr>Arrays, Strings and Structures Quiz 1</vt:lpstr>
      <vt:lpstr>Arrays, Strings and Structures Quiz 1</vt:lpstr>
      <vt:lpstr>Arrays, Strings and Structures Quiz 1</vt:lpstr>
      <vt:lpstr>Arrays, Strings and Structures Quiz 1</vt:lpstr>
      <vt:lpstr>Arrays, Strings and Structures Quiz 1</vt:lpstr>
      <vt:lpstr>Arrays, Strings and Structures Quiz 1</vt:lpstr>
      <vt:lpstr>Arrays, Strings and Structures Quiz 1</vt:lpstr>
      <vt:lpstr>Arrays, Strings and Structures Quiz 2</vt:lpstr>
      <vt:lpstr>Arrays, Strings and Structures Quiz 2</vt:lpstr>
      <vt:lpstr>Arrays, Strings and Structures Quiz 2</vt:lpstr>
      <vt:lpstr>Q/A from SeTs</vt:lpstr>
      <vt:lpstr>Q/A from SeTs</vt:lpstr>
      <vt:lpstr>Q/A from SeTs</vt:lpstr>
      <vt:lpstr>Extra Exercises</vt:lpstr>
      <vt:lpstr>Extra Exercises Exercise 1 – Palindrome Checker 1</vt:lpstr>
      <vt:lpstr>Extra Exercises Exercise 2 – Palindrome Checker 2</vt:lpstr>
      <vt:lpstr>Mentimeter Quiz</vt:lpstr>
      <vt:lpstr>Q1</vt:lpstr>
      <vt:lpstr>Q2</vt:lpstr>
      <vt:lpstr>Q3</vt:lpstr>
      <vt:lpstr>Q4</vt:lpstr>
      <vt:lpstr>Q5</vt:lpstr>
      <vt:lpstr>End of File</vt:lpstr>
    </vt:vector>
  </TitlesOfParts>
  <Company>SoC, 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CS2100 Computer Organisation</dc:title>
  <dc:subject>Week 1</dc:subject>
  <dc:creator>Aaron Tan</dc:creator>
  <cp:lastModifiedBy>Prabhu NATARAJAN</cp:lastModifiedBy>
  <cp:revision>3</cp:revision>
  <cp:lastPrinted>2022-08-06T08:00:37Z</cp:lastPrinted>
  <dcterms:created xsi:type="dcterms:W3CDTF">1998-09-05T15:03:32Z</dcterms:created>
  <dcterms:modified xsi:type="dcterms:W3CDTF">2025-01-27T03:34:32Z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3</vt:i4>
  </property>
  <property fmtid="{D5CDD505-2E9C-101B-9397-08002B2CF9AE}" pid="6" name="ScreenUsage">
    <vt:i4>3</vt:i4>
  </property>
  <property fmtid="{D5CDD505-2E9C-101B-9397-08002B2CF9AE}" pid="7" name="MailAddress">
    <vt:lpwstr>tantc@comp.nus.edu.sg</vt:lpwstr>
  </property>
  <property fmtid="{D5CDD505-2E9C-101B-9397-08002B2CF9AE}" pid="8" name="HomePage">
    <vt:lpwstr>http://www.comp.nus.edu.sg/~tantc</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C:\My Documents</vt:lpwstr>
  </property>
  <property fmtid="{D5CDD505-2E9C-101B-9397-08002B2CF9AE}" pid="22" name="ContentTypeId">
    <vt:lpwstr>0x01010019457AEBEB0EED479AE28502770B2CA6</vt:lpwstr>
  </property>
</Properties>
</file>